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7" r:id="rId2"/>
    <p:sldId id="258" r:id="rId3"/>
    <p:sldId id="259" r:id="rId4"/>
    <p:sldId id="256" r:id="rId5"/>
  </p:sldIdLst>
  <p:sldSz cx="21945600" cy="32918400"/>
  <p:notesSz cx="22047200" cy="319405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2F40"/>
    <a:srgbClr val="DFD1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500BFD-88B0-409C-A00F-44C7C6095018}" v="101" dt="2026-07-16T22:41:18.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showGuides="1">
      <p:cViewPr>
        <p:scale>
          <a:sx n="21" d="100"/>
          <a:sy n="21" d="100"/>
        </p:scale>
        <p:origin x="2370" y="96"/>
      </p:cViewPr>
      <p:guideLst>
        <p:guide orient="horz" pos="10368"/>
        <p:guide pos="691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ry Core" userId="59d57aa5-26fe-4b4b-8e1f-453be7071b00" providerId="ADAL" clId="{AA933931-25A6-4724-A631-44BE14917AA3}"/>
    <pc:docChg chg="undo custSel addSld modSld sldOrd">
      <pc:chgData name="Sherry Core" userId="59d57aa5-26fe-4b4b-8e1f-453be7071b00" providerId="ADAL" clId="{AA933931-25A6-4724-A631-44BE14917AA3}" dt="2026-07-16T22:41:52.826" v="1858" actId="478"/>
      <pc:docMkLst>
        <pc:docMk/>
      </pc:docMkLst>
      <pc:sldChg chg="addSp delSp modSp mod ord">
        <pc:chgData name="Sherry Core" userId="59d57aa5-26fe-4b4b-8e1f-453be7071b00" providerId="ADAL" clId="{AA933931-25A6-4724-A631-44BE14917AA3}" dt="2026-07-16T22:36:01.876" v="1830"/>
        <pc:sldMkLst>
          <pc:docMk/>
          <pc:sldMk cId="0" sldId="256"/>
        </pc:sldMkLst>
        <pc:spChg chg="add del mod">
          <ac:chgData name="Sherry Core" userId="59d57aa5-26fe-4b4b-8e1f-453be7071b00" providerId="ADAL" clId="{AA933931-25A6-4724-A631-44BE14917AA3}" dt="2026-07-16T22:34:31.609" v="1798" actId="478"/>
          <ac:spMkLst>
            <pc:docMk/>
            <pc:sldMk cId="0" sldId="256"/>
            <ac:spMk id="2" creationId="{6BB46CA2-D5C0-4F80-A724-14B672BA080F}"/>
          </ac:spMkLst>
        </pc:spChg>
        <pc:spChg chg="mod">
          <ac:chgData name="Sherry Core" userId="59d57aa5-26fe-4b4b-8e1f-453be7071b00" providerId="ADAL" clId="{AA933931-25A6-4724-A631-44BE14917AA3}" dt="2026-07-16T22:35:08.053" v="1828" actId="255"/>
          <ac:spMkLst>
            <pc:docMk/>
            <pc:sldMk cId="0" sldId="256"/>
            <ac:spMk id="3074" creationId="{00000000-0000-0000-0000-000000000000}"/>
          </ac:spMkLst>
        </pc:spChg>
        <pc:spChg chg="del">
          <ac:chgData name="Sherry Core" userId="59d57aa5-26fe-4b4b-8e1f-453be7071b00" providerId="ADAL" clId="{AA933931-25A6-4724-A631-44BE14917AA3}" dt="2026-07-16T22:34:29.356" v="1796" actId="478"/>
          <ac:spMkLst>
            <pc:docMk/>
            <pc:sldMk cId="0" sldId="256"/>
            <ac:spMk id="3075" creationId="{00000000-0000-0000-0000-000000000000}"/>
          </ac:spMkLst>
        </pc:spChg>
        <pc:spChg chg="del">
          <ac:chgData name="Sherry Core" userId="59d57aa5-26fe-4b4b-8e1f-453be7071b00" providerId="ADAL" clId="{AA933931-25A6-4724-A631-44BE14917AA3}" dt="2026-07-16T22:34:30.517" v="1797" actId="478"/>
          <ac:spMkLst>
            <pc:docMk/>
            <pc:sldMk cId="0" sldId="256"/>
            <ac:spMk id="3076" creationId="{00000000-0000-0000-0000-000000000000}"/>
          </ac:spMkLst>
        </pc:spChg>
        <pc:spChg chg="del">
          <ac:chgData name="Sherry Core" userId="59d57aa5-26fe-4b4b-8e1f-453be7071b00" providerId="ADAL" clId="{AA933931-25A6-4724-A631-44BE14917AA3}" dt="2026-07-16T22:34:34.051" v="1799" actId="478"/>
          <ac:spMkLst>
            <pc:docMk/>
            <pc:sldMk cId="0" sldId="256"/>
            <ac:spMk id="3077" creationId="{00000000-0000-0000-0000-000000000000}"/>
          </ac:spMkLst>
        </pc:spChg>
        <pc:spChg chg="del">
          <ac:chgData name="Sherry Core" userId="59d57aa5-26fe-4b4b-8e1f-453be7071b00" providerId="ADAL" clId="{AA933931-25A6-4724-A631-44BE14917AA3}" dt="2026-07-16T22:34:36.600" v="1800" actId="478"/>
          <ac:spMkLst>
            <pc:docMk/>
            <pc:sldMk cId="0" sldId="256"/>
            <ac:spMk id="3078" creationId="{00000000-0000-0000-0000-000000000000}"/>
          </ac:spMkLst>
        </pc:spChg>
      </pc:sldChg>
      <pc:sldChg chg="addSp modSp mod">
        <pc:chgData name="Sherry Core" userId="59d57aa5-26fe-4b4b-8e1f-453be7071b00" providerId="ADAL" clId="{AA933931-25A6-4724-A631-44BE14917AA3}" dt="2026-07-16T19:36:38.959" v="783" actId="1076"/>
        <pc:sldMkLst>
          <pc:docMk/>
          <pc:sldMk cId="1702170903" sldId="257"/>
        </pc:sldMkLst>
        <pc:spChg chg="mod">
          <ac:chgData name="Sherry Core" userId="59d57aa5-26fe-4b4b-8e1f-453be7071b00" providerId="ADAL" clId="{AA933931-25A6-4724-A631-44BE14917AA3}" dt="2026-07-16T19:34:20.605" v="775" actId="255"/>
          <ac:spMkLst>
            <pc:docMk/>
            <pc:sldMk cId="1702170903" sldId="257"/>
            <ac:spMk id="2" creationId="{00000000-0000-0000-0000-000000000000}"/>
          </ac:spMkLst>
        </pc:spChg>
        <pc:spChg chg="add mod">
          <ac:chgData name="Sherry Core" userId="59d57aa5-26fe-4b4b-8e1f-453be7071b00" providerId="ADAL" clId="{AA933931-25A6-4724-A631-44BE14917AA3}" dt="2026-07-16T19:35:43.154" v="778" actId="208"/>
          <ac:spMkLst>
            <pc:docMk/>
            <pc:sldMk cId="1702170903" sldId="257"/>
            <ac:spMk id="3" creationId="{045F5EE7-5D54-BC85-2C2A-B1E744F7CE8D}"/>
          </ac:spMkLst>
        </pc:spChg>
        <pc:picChg chg="add mod">
          <ac:chgData name="Sherry Core" userId="59d57aa5-26fe-4b4b-8e1f-453be7071b00" providerId="ADAL" clId="{AA933931-25A6-4724-A631-44BE14917AA3}" dt="2026-07-16T19:36:38.959" v="783" actId="1076"/>
          <ac:picMkLst>
            <pc:docMk/>
            <pc:sldMk cId="1702170903" sldId="257"/>
            <ac:picMk id="5" creationId="{19F6EA99-C38D-15B4-4642-8886A0E505A3}"/>
          </ac:picMkLst>
        </pc:picChg>
      </pc:sldChg>
      <pc:sldChg chg="addSp delSp modSp add mod">
        <pc:chgData name="Sherry Core" userId="59d57aa5-26fe-4b4b-8e1f-453be7071b00" providerId="ADAL" clId="{AA933931-25A6-4724-A631-44BE14917AA3}" dt="2026-07-16T22:37:01.552" v="1839" actId="478"/>
        <pc:sldMkLst>
          <pc:docMk/>
          <pc:sldMk cId="2635716675" sldId="258"/>
        </pc:sldMkLst>
        <pc:spChg chg="add mod">
          <ac:chgData name="Sherry Core" userId="59d57aa5-26fe-4b4b-8e1f-453be7071b00" providerId="ADAL" clId="{AA933931-25A6-4724-A631-44BE14917AA3}" dt="2026-07-16T21:41:21.815" v="862" actId="14100"/>
          <ac:spMkLst>
            <pc:docMk/>
            <pc:sldMk cId="2635716675" sldId="258"/>
            <ac:spMk id="2" creationId="{92B2A41C-A4D2-940E-07EA-F1EAC7F7EDF7}"/>
          </ac:spMkLst>
        </pc:spChg>
        <pc:spChg chg="add mod">
          <ac:chgData name="Sherry Core" userId="59d57aa5-26fe-4b4b-8e1f-453be7071b00" providerId="ADAL" clId="{AA933931-25A6-4724-A631-44BE14917AA3}" dt="2026-07-16T21:42:03.085" v="867" actId="2711"/>
          <ac:spMkLst>
            <pc:docMk/>
            <pc:sldMk cId="2635716675" sldId="258"/>
            <ac:spMk id="3" creationId="{694956D6-E81B-FE13-0912-4017F686CB5F}"/>
          </ac:spMkLst>
        </pc:spChg>
        <pc:spChg chg="add mod">
          <ac:chgData name="Sherry Core" userId="59d57aa5-26fe-4b4b-8e1f-453be7071b00" providerId="ADAL" clId="{AA933931-25A6-4724-A631-44BE14917AA3}" dt="2026-07-16T21:41:17.531" v="861" actId="14100"/>
          <ac:spMkLst>
            <pc:docMk/>
            <pc:sldMk cId="2635716675" sldId="258"/>
            <ac:spMk id="4" creationId="{F63FE7CA-8026-6B11-A5B9-52278253EBB4}"/>
          </ac:spMkLst>
        </pc:spChg>
        <pc:spChg chg="add mod">
          <ac:chgData name="Sherry Core" userId="59d57aa5-26fe-4b4b-8e1f-453be7071b00" providerId="ADAL" clId="{AA933931-25A6-4724-A631-44BE14917AA3}" dt="2026-07-16T21:43:22.497" v="870" actId="1076"/>
          <ac:spMkLst>
            <pc:docMk/>
            <pc:sldMk cId="2635716675" sldId="258"/>
            <ac:spMk id="5" creationId="{A4DA7371-1DBB-E6E5-BF20-227BE04B1094}"/>
          </ac:spMkLst>
        </pc:spChg>
        <pc:spChg chg="add mod">
          <ac:chgData name="Sherry Core" userId="59d57aa5-26fe-4b4b-8e1f-453be7071b00" providerId="ADAL" clId="{AA933931-25A6-4724-A631-44BE14917AA3}" dt="2026-07-16T21:46:13.629" v="903" actId="1076"/>
          <ac:spMkLst>
            <pc:docMk/>
            <pc:sldMk cId="2635716675" sldId="258"/>
            <ac:spMk id="6" creationId="{43D38ACC-F7C9-9E12-E97C-A14A24903CA1}"/>
          </ac:spMkLst>
        </pc:spChg>
        <pc:spChg chg="add del mod">
          <ac:chgData name="Sherry Core" userId="59d57aa5-26fe-4b4b-8e1f-453be7071b00" providerId="ADAL" clId="{AA933931-25A6-4724-A631-44BE14917AA3}" dt="2026-07-16T21:48:16.988" v="909" actId="478"/>
          <ac:spMkLst>
            <pc:docMk/>
            <pc:sldMk cId="2635716675" sldId="258"/>
            <ac:spMk id="11" creationId="{54B00A65-E78C-80D2-FF72-71D54A46B2A7}"/>
          </ac:spMkLst>
        </pc:spChg>
        <pc:spChg chg="add mod">
          <ac:chgData name="Sherry Core" userId="59d57aa5-26fe-4b4b-8e1f-453be7071b00" providerId="ADAL" clId="{AA933931-25A6-4724-A631-44BE14917AA3}" dt="2026-07-16T22:31:25.598" v="1794" actId="1076"/>
          <ac:spMkLst>
            <pc:docMk/>
            <pc:sldMk cId="2635716675" sldId="258"/>
            <ac:spMk id="12" creationId="{643104BE-4BDB-9B8F-BCDA-0E4EEF0C44CE}"/>
          </ac:spMkLst>
        </pc:spChg>
        <pc:spChg chg="add del mod">
          <ac:chgData name="Sherry Core" userId="59d57aa5-26fe-4b4b-8e1f-453be7071b00" providerId="ADAL" clId="{AA933931-25A6-4724-A631-44BE14917AA3}" dt="2026-07-16T22:37:01.552" v="1839" actId="478"/>
          <ac:spMkLst>
            <pc:docMk/>
            <pc:sldMk cId="2635716675" sldId="258"/>
            <ac:spMk id="16" creationId="{A4DB9D3A-20F8-4274-5164-7F41599A4DF2}"/>
          </ac:spMkLst>
        </pc:spChg>
        <pc:spChg chg="add mod">
          <ac:chgData name="Sherry Core" userId="59d57aa5-26fe-4b4b-8e1f-453be7071b00" providerId="ADAL" clId="{AA933931-25A6-4724-A631-44BE14917AA3}" dt="2026-07-16T22:26:37.209" v="1764" actId="20577"/>
          <ac:spMkLst>
            <pc:docMk/>
            <pc:sldMk cId="2635716675" sldId="258"/>
            <ac:spMk id="17" creationId="{A41B033A-B2ED-F071-CE87-D82448190A18}"/>
          </ac:spMkLst>
        </pc:spChg>
        <pc:spChg chg="add mod">
          <ac:chgData name="Sherry Core" userId="59d57aa5-26fe-4b4b-8e1f-453be7071b00" providerId="ADAL" clId="{AA933931-25A6-4724-A631-44BE14917AA3}" dt="2026-07-16T22:31:38.496" v="1795" actId="1076"/>
          <ac:spMkLst>
            <pc:docMk/>
            <pc:sldMk cId="2635716675" sldId="258"/>
            <ac:spMk id="18" creationId="{9F8A8801-C6F9-5F8F-DA8B-7FCF85F89AF3}"/>
          </ac:spMkLst>
        </pc:spChg>
        <pc:spChg chg="add mod">
          <ac:chgData name="Sherry Core" userId="59d57aa5-26fe-4b4b-8e1f-453be7071b00" providerId="ADAL" clId="{AA933931-25A6-4724-A631-44BE14917AA3}" dt="2026-07-16T22:27:29.233" v="1770" actId="1076"/>
          <ac:spMkLst>
            <pc:docMk/>
            <pc:sldMk cId="2635716675" sldId="258"/>
            <ac:spMk id="22" creationId="{0C2B54FF-0600-32FA-E868-BF045FE7A78E}"/>
          </ac:spMkLst>
        </pc:spChg>
        <pc:spChg chg="mod">
          <ac:chgData name="Sherry Core" userId="59d57aa5-26fe-4b4b-8e1f-453be7071b00" providerId="ADAL" clId="{AA933931-25A6-4724-A631-44BE14917AA3}" dt="2026-07-16T21:42:09.304" v="868" actId="2711"/>
          <ac:spMkLst>
            <pc:docMk/>
            <pc:sldMk cId="2635716675" sldId="258"/>
            <ac:spMk id="3074" creationId="{DD769095-A4EB-1051-8DAE-9F068CACEBE6}"/>
          </ac:spMkLst>
        </pc:spChg>
        <pc:spChg chg="del mod">
          <ac:chgData name="Sherry Core" userId="59d57aa5-26fe-4b4b-8e1f-453be7071b00" providerId="ADAL" clId="{AA933931-25A6-4724-A631-44BE14917AA3}" dt="2026-07-16T21:48:08.972" v="905" actId="478"/>
          <ac:spMkLst>
            <pc:docMk/>
            <pc:sldMk cId="2635716675" sldId="258"/>
            <ac:spMk id="3075" creationId="{2B720F89-F65D-E4C8-E8C5-C8BB7C6B4F52}"/>
          </ac:spMkLst>
        </pc:spChg>
        <pc:spChg chg="del">
          <ac:chgData name="Sherry Core" userId="59d57aa5-26fe-4b4b-8e1f-453be7071b00" providerId="ADAL" clId="{AA933931-25A6-4724-A631-44BE14917AA3}" dt="2026-07-16T21:48:11.365" v="906" actId="478"/>
          <ac:spMkLst>
            <pc:docMk/>
            <pc:sldMk cId="2635716675" sldId="258"/>
            <ac:spMk id="3076" creationId="{3F2FBCA5-C589-1F5B-9B70-C5839D77D12C}"/>
          </ac:spMkLst>
        </pc:spChg>
        <pc:spChg chg="del">
          <ac:chgData name="Sherry Core" userId="59d57aa5-26fe-4b4b-8e1f-453be7071b00" providerId="ADAL" clId="{AA933931-25A6-4724-A631-44BE14917AA3}" dt="2026-07-16T21:48:13.260" v="907" actId="478"/>
          <ac:spMkLst>
            <pc:docMk/>
            <pc:sldMk cId="2635716675" sldId="258"/>
            <ac:spMk id="3077" creationId="{769E17F3-1D08-997C-BD5A-6E25388717B7}"/>
          </ac:spMkLst>
        </pc:spChg>
        <pc:spChg chg="mod">
          <ac:chgData name="Sherry Core" userId="59d57aa5-26fe-4b4b-8e1f-453be7071b00" providerId="ADAL" clId="{AA933931-25A6-4724-A631-44BE14917AA3}" dt="2026-07-16T21:57:28.178" v="1347" actId="14100"/>
          <ac:spMkLst>
            <pc:docMk/>
            <pc:sldMk cId="2635716675" sldId="258"/>
            <ac:spMk id="3078" creationId="{4118B374-3405-4D6C-AFA1-6EA869C1F3A8}"/>
          </ac:spMkLst>
        </pc:spChg>
        <pc:graphicFrameChg chg="add mod">
          <ac:chgData name="Sherry Core" userId="59d57aa5-26fe-4b4b-8e1f-453be7071b00" providerId="ADAL" clId="{AA933931-25A6-4724-A631-44BE14917AA3}" dt="2026-07-16T22:30:16.206" v="1783" actId="207"/>
          <ac:graphicFrameMkLst>
            <pc:docMk/>
            <pc:sldMk cId="2635716675" sldId="258"/>
            <ac:graphicFrameMk id="21" creationId="{35B1D97B-E11A-7148-8D48-CC3B014B3806}"/>
          </ac:graphicFrameMkLst>
        </pc:graphicFrameChg>
        <pc:graphicFrameChg chg="add mod modGraphic">
          <ac:chgData name="Sherry Core" userId="59d57aa5-26fe-4b4b-8e1f-453be7071b00" providerId="ADAL" clId="{AA933931-25A6-4724-A631-44BE14917AA3}" dt="2026-07-16T22:31:10.367" v="1793" actId="207"/>
          <ac:graphicFrameMkLst>
            <pc:docMk/>
            <pc:sldMk cId="2635716675" sldId="258"/>
            <ac:graphicFrameMk id="26" creationId="{B6F1DF6B-72FD-7846-6AA7-DF271EA3587B}"/>
          </ac:graphicFrameMkLst>
        </pc:graphicFrameChg>
        <pc:picChg chg="add del mod">
          <ac:chgData name="Sherry Core" userId="59d57aa5-26fe-4b4b-8e1f-453be7071b00" providerId="ADAL" clId="{AA933931-25A6-4724-A631-44BE14917AA3}" dt="2026-07-16T21:45:28.470" v="896" actId="478"/>
          <ac:picMkLst>
            <pc:docMk/>
            <pc:sldMk cId="2635716675" sldId="258"/>
            <ac:picMk id="8" creationId="{DB39FA45-5B4C-951D-46A3-848C2CAA1A96}"/>
          </ac:picMkLst>
        </pc:picChg>
        <pc:picChg chg="add mod">
          <ac:chgData name="Sherry Core" userId="59d57aa5-26fe-4b4b-8e1f-453be7071b00" providerId="ADAL" clId="{AA933931-25A6-4724-A631-44BE14917AA3}" dt="2026-07-16T21:46:07.487" v="902" actId="1076"/>
          <ac:picMkLst>
            <pc:docMk/>
            <pc:sldMk cId="2635716675" sldId="258"/>
            <ac:picMk id="10" creationId="{4B196D9B-E004-9596-C82A-1B40B4AF01E7}"/>
          </ac:picMkLst>
        </pc:picChg>
        <pc:picChg chg="add mod">
          <ac:chgData name="Sherry Core" userId="59d57aa5-26fe-4b4b-8e1f-453be7071b00" providerId="ADAL" clId="{AA933931-25A6-4724-A631-44BE14917AA3}" dt="2026-07-16T22:23:23.187" v="1593" actId="14100"/>
          <ac:picMkLst>
            <pc:docMk/>
            <pc:sldMk cId="2635716675" sldId="258"/>
            <ac:picMk id="1026" creationId="{743F493A-6747-CEAF-D4FA-7390359D32B2}"/>
          </ac:picMkLst>
        </pc:picChg>
        <pc:cxnChg chg="add del mod">
          <ac:chgData name="Sherry Core" userId="59d57aa5-26fe-4b4b-8e1f-453be7071b00" providerId="ADAL" clId="{AA933931-25A6-4724-A631-44BE14917AA3}" dt="2026-07-16T21:56:31.750" v="1338" actId="478"/>
          <ac:cxnSpMkLst>
            <pc:docMk/>
            <pc:sldMk cId="2635716675" sldId="258"/>
            <ac:cxnSpMk id="14" creationId="{CDF2813E-ABB6-ED8E-094C-7C42B5EA8D0B}"/>
          </ac:cxnSpMkLst>
        </pc:cxnChg>
      </pc:sldChg>
      <pc:sldChg chg="addSp delSp modSp add mod">
        <pc:chgData name="Sherry Core" userId="59d57aa5-26fe-4b4b-8e1f-453be7071b00" providerId="ADAL" clId="{AA933931-25A6-4724-A631-44BE14917AA3}" dt="2026-07-16T22:41:52.826" v="1858" actId="478"/>
        <pc:sldMkLst>
          <pc:docMk/>
          <pc:sldMk cId="4032590296" sldId="259"/>
        </pc:sldMkLst>
        <pc:spChg chg="mod">
          <ac:chgData name="Sherry Core" userId="59d57aa5-26fe-4b4b-8e1f-453be7071b00" providerId="ADAL" clId="{AA933931-25A6-4724-A631-44BE14917AA3}" dt="2026-07-16T22:36:24.809" v="1834" actId="207"/>
          <ac:spMkLst>
            <pc:docMk/>
            <pc:sldMk cId="4032590296" sldId="259"/>
            <ac:spMk id="2" creationId="{0D2C0EC5-4CCB-C75D-B4A5-F6A5E737A330}"/>
          </ac:spMkLst>
        </pc:spChg>
        <pc:spChg chg="mod">
          <ac:chgData name="Sherry Core" userId="59d57aa5-26fe-4b4b-8e1f-453be7071b00" providerId="ADAL" clId="{AA933931-25A6-4724-A631-44BE14917AA3}" dt="2026-07-16T22:36:44.199" v="1837" actId="207"/>
          <ac:spMkLst>
            <pc:docMk/>
            <pc:sldMk cId="4032590296" sldId="259"/>
            <ac:spMk id="3" creationId="{31955F18-CB2D-B304-2774-49D96A788773}"/>
          </ac:spMkLst>
        </pc:spChg>
        <pc:spChg chg="mod">
          <ac:chgData name="Sherry Core" userId="59d57aa5-26fe-4b4b-8e1f-453be7071b00" providerId="ADAL" clId="{AA933931-25A6-4724-A631-44BE14917AA3}" dt="2026-07-16T22:36:30.727" v="1835" actId="207"/>
          <ac:spMkLst>
            <pc:docMk/>
            <pc:sldMk cId="4032590296" sldId="259"/>
            <ac:spMk id="4" creationId="{81E07813-3EA1-4A4F-BBB3-5720550C31A4}"/>
          </ac:spMkLst>
        </pc:spChg>
        <pc:spChg chg="mod">
          <ac:chgData name="Sherry Core" userId="59d57aa5-26fe-4b4b-8e1f-453be7071b00" providerId="ADAL" clId="{AA933931-25A6-4724-A631-44BE14917AA3}" dt="2026-07-16T22:37:15.583" v="1840" actId="207"/>
          <ac:spMkLst>
            <pc:docMk/>
            <pc:sldMk cId="4032590296" sldId="259"/>
            <ac:spMk id="5" creationId="{4E0AA5B2-8063-B776-848E-D8DFFA1F30D5}"/>
          </ac:spMkLst>
        </pc:spChg>
        <pc:spChg chg="mod">
          <ac:chgData name="Sherry Core" userId="59d57aa5-26fe-4b4b-8e1f-453be7071b00" providerId="ADAL" clId="{AA933931-25A6-4724-A631-44BE14917AA3}" dt="2026-07-16T22:41:18.631" v="1857" actId="1076"/>
          <ac:spMkLst>
            <pc:docMk/>
            <pc:sldMk cId="4032590296" sldId="259"/>
            <ac:spMk id="6" creationId="{C5F59B72-E1CB-D979-665B-DEF1BD37F9EF}"/>
          </ac:spMkLst>
        </pc:spChg>
        <pc:spChg chg="del">
          <ac:chgData name="Sherry Core" userId="59d57aa5-26fe-4b4b-8e1f-453be7071b00" providerId="ADAL" clId="{AA933931-25A6-4724-A631-44BE14917AA3}" dt="2026-07-16T22:41:52.826" v="1858" actId="478"/>
          <ac:spMkLst>
            <pc:docMk/>
            <pc:sldMk cId="4032590296" sldId="259"/>
            <ac:spMk id="16" creationId="{BC7B60C9-7EC4-F68F-B55C-D7B6034C6803}"/>
          </ac:spMkLst>
        </pc:spChg>
        <pc:spChg chg="mod">
          <ac:chgData name="Sherry Core" userId="59d57aa5-26fe-4b4b-8e1f-453be7071b00" providerId="ADAL" clId="{AA933931-25A6-4724-A631-44BE14917AA3}" dt="2026-07-16T22:36:52.823" v="1838" actId="207"/>
          <ac:spMkLst>
            <pc:docMk/>
            <pc:sldMk cId="4032590296" sldId="259"/>
            <ac:spMk id="3074" creationId="{7517E1A5-DBF5-9B2A-0FA4-EC10678A1E38}"/>
          </ac:spMkLst>
        </pc:spChg>
        <pc:picChg chg="add mod">
          <ac:chgData name="Sherry Core" userId="59d57aa5-26fe-4b4b-8e1f-453be7071b00" providerId="ADAL" clId="{AA933931-25A6-4724-A631-44BE14917AA3}" dt="2026-07-16T22:39:20.763" v="1850" actId="1076"/>
          <ac:picMkLst>
            <pc:docMk/>
            <pc:sldMk cId="4032590296" sldId="259"/>
            <ac:picMk id="8" creationId="{89676D84-A949-089F-37A9-DDA1B4C3D465}"/>
          </ac:picMkLst>
        </pc:picChg>
        <pc:picChg chg="del">
          <ac:chgData name="Sherry Core" userId="59d57aa5-26fe-4b4b-8e1f-453be7071b00" providerId="ADAL" clId="{AA933931-25A6-4724-A631-44BE14917AA3}" dt="2026-07-16T22:37:24.549" v="1842" actId="478"/>
          <ac:picMkLst>
            <pc:docMk/>
            <pc:sldMk cId="4032590296" sldId="259"/>
            <ac:picMk id="10" creationId="{E3733E3B-17F1-2ABB-0DA6-AA534B4B6824}"/>
          </ac:picMkLst>
        </pc:picChg>
        <pc:picChg chg="add mod">
          <ac:chgData name="Sherry Core" userId="59d57aa5-26fe-4b4b-8e1f-453be7071b00" providerId="ADAL" clId="{AA933931-25A6-4724-A631-44BE14917AA3}" dt="2026-07-16T22:40:57.395" v="1856" actId="1076"/>
          <ac:picMkLst>
            <pc:docMk/>
            <pc:sldMk cId="4032590296" sldId="259"/>
            <ac:picMk id="11" creationId="{E8CF6A3F-3889-3D18-3C40-88CCD2491345}"/>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782F4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73F-4EF4-BFB7-B3E7C532DA50}"/>
            </c:ext>
          </c:extLst>
        </c:ser>
        <c:ser>
          <c:idx val="1"/>
          <c:order val="1"/>
          <c:tx>
            <c:strRef>
              <c:f>Sheet1!$C$1</c:f>
              <c:strCache>
                <c:ptCount val="1"/>
                <c:pt idx="0">
                  <c:v>Series 2</c:v>
                </c:pt>
              </c:strCache>
            </c:strRef>
          </c:tx>
          <c:spPr>
            <a:solidFill>
              <a:srgbClr val="DFD1A7"/>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73F-4EF4-BFB7-B3E7C532DA50}"/>
            </c:ext>
          </c:extLst>
        </c:ser>
        <c:ser>
          <c:idx val="2"/>
          <c:order val="2"/>
          <c:tx>
            <c:strRef>
              <c:f>Sheet1!$D$1</c:f>
              <c:strCache>
                <c:ptCount val="1"/>
                <c:pt idx="0">
                  <c:v>Series 3</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73F-4EF4-BFB7-B3E7C532DA50}"/>
            </c:ext>
          </c:extLst>
        </c:ser>
        <c:dLbls>
          <c:showLegendKey val="0"/>
          <c:showVal val="0"/>
          <c:showCatName val="0"/>
          <c:showSerName val="0"/>
          <c:showPercent val="0"/>
          <c:showBubbleSize val="0"/>
        </c:dLbls>
        <c:gapWidth val="100"/>
        <c:overlap val="-24"/>
        <c:axId val="4167136"/>
        <c:axId val="4169536"/>
      </c:barChart>
      <c:catAx>
        <c:axId val="41671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69536"/>
        <c:crosses val="autoZero"/>
        <c:auto val="1"/>
        <c:lblAlgn val="ctr"/>
        <c:lblOffset val="100"/>
        <c:noMultiLvlLbl val="0"/>
      </c:catAx>
      <c:valAx>
        <c:axId val="4169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67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782F4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73F-4EF4-BFB7-B3E7C532DA50}"/>
            </c:ext>
          </c:extLst>
        </c:ser>
        <c:ser>
          <c:idx val="1"/>
          <c:order val="1"/>
          <c:tx>
            <c:strRef>
              <c:f>Sheet1!$C$1</c:f>
              <c:strCache>
                <c:ptCount val="1"/>
                <c:pt idx="0">
                  <c:v>Series 2</c:v>
                </c:pt>
              </c:strCache>
            </c:strRef>
          </c:tx>
          <c:spPr>
            <a:solidFill>
              <a:srgbClr val="DFD1A7"/>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73F-4EF4-BFB7-B3E7C532DA50}"/>
            </c:ext>
          </c:extLst>
        </c:ser>
        <c:ser>
          <c:idx val="2"/>
          <c:order val="2"/>
          <c:tx>
            <c:strRef>
              <c:f>Sheet1!$D$1</c:f>
              <c:strCache>
                <c:ptCount val="1"/>
                <c:pt idx="0">
                  <c:v>Series 3</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73F-4EF4-BFB7-B3E7C532DA50}"/>
            </c:ext>
          </c:extLst>
        </c:ser>
        <c:dLbls>
          <c:showLegendKey val="0"/>
          <c:showVal val="0"/>
          <c:showCatName val="0"/>
          <c:showSerName val="0"/>
          <c:showPercent val="0"/>
          <c:showBubbleSize val="0"/>
        </c:dLbls>
        <c:gapWidth val="100"/>
        <c:overlap val="-24"/>
        <c:axId val="4167136"/>
        <c:axId val="4169536"/>
      </c:barChart>
      <c:catAx>
        <c:axId val="41671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69536"/>
        <c:crosses val="autoZero"/>
        <c:auto val="1"/>
        <c:lblAlgn val="ctr"/>
        <c:lblOffset val="100"/>
        <c:noMultiLvlLbl val="0"/>
      </c:catAx>
      <c:valAx>
        <c:axId val="4169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67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D8AB15-F501-49DE-A6C2-E3DB5FD3F18C}" type="doc">
      <dgm:prSet loTypeId="urn:microsoft.com/office/officeart/2005/8/layout/hProcess10" loCatId="process" qsTypeId="urn:microsoft.com/office/officeart/2005/8/quickstyle/simple1" qsCatId="simple" csTypeId="urn:microsoft.com/office/officeart/2005/8/colors/colorful4" csCatId="colorful" phldr="1"/>
      <dgm:spPr/>
      <dgm:t>
        <a:bodyPr/>
        <a:lstStyle/>
        <a:p>
          <a:endParaRPr lang="en-US"/>
        </a:p>
      </dgm:t>
    </dgm:pt>
    <dgm:pt modelId="{AFCA2289-6400-407E-9C53-E1C9F383FDB5}">
      <dgm:prSet phldrT="[Text]" phldr="1"/>
      <dgm:spPr>
        <a:solidFill>
          <a:srgbClr val="DFD1A7"/>
        </a:solidFill>
      </dgm:spPr>
      <dgm:t>
        <a:bodyPr/>
        <a:lstStyle/>
        <a:p>
          <a:endParaRPr lang="en-US">
            <a:solidFill>
              <a:schemeClr val="tx1"/>
            </a:solidFill>
          </a:endParaRPr>
        </a:p>
      </dgm:t>
    </dgm:pt>
    <dgm:pt modelId="{21302218-6D5C-4B33-B4C1-618F50124565}" type="parTrans" cxnId="{0F15F1AC-7A9C-48E7-A705-9E936FAB6890}">
      <dgm:prSet/>
      <dgm:spPr/>
      <dgm:t>
        <a:bodyPr/>
        <a:lstStyle/>
        <a:p>
          <a:endParaRPr lang="en-US"/>
        </a:p>
      </dgm:t>
    </dgm:pt>
    <dgm:pt modelId="{1410DA39-038B-4A69-9412-AA554AF1CD96}" type="sibTrans" cxnId="{0F15F1AC-7A9C-48E7-A705-9E936FAB6890}">
      <dgm:prSet/>
      <dgm:spPr/>
      <dgm:t>
        <a:bodyPr/>
        <a:lstStyle/>
        <a:p>
          <a:endParaRPr lang="en-US"/>
        </a:p>
      </dgm:t>
    </dgm:pt>
    <dgm:pt modelId="{8AB14162-54CC-47CF-BD1B-92D2AA4B209D}">
      <dgm:prSet phldrT="[Text]" phldr="1"/>
      <dgm:spPr>
        <a:solidFill>
          <a:srgbClr val="DFD1A7"/>
        </a:solidFill>
      </dgm:spPr>
      <dgm:t>
        <a:bodyPr/>
        <a:lstStyle/>
        <a:p>
          <a:endParaRPr lang="en-US">
            <a:solidFill>
              <a:schemeClr val="tx1"/>
            </a:solidFill>
          </a:endParaRPr>
        </a:p>
      </dgm:t>
    </dgm:pt>
    <dgm:pt modelId="{01993EF6-89F6-4723-83A6-B153654C3D88}" type="parTrans" cxnId="{E76146C6-383B-44C8-88A9-56DBDE73088F}">
      <dgm:prSet/>
      <dgm:spPr/>
      <dgm:t>
        <a:bodyPr/>
        <a:lstStyle/>
        <a:p>
          <a:endParaRPr lang="en-US"/>
        </a:p>
      </dgm:t>
    </dgm:pt>
    <dgm:pt modelId="{CC2CEEF3-2F88-4A82-B4A9-32C565D9FE96}" type="sibTrans" cxnId="{E76146C6-383B-44C8-88A9-56DBDE73088F}">
      <dgm:prSet/>
      <dgm:spPr/>
      <dgm:t>
        <a:bodyPr/>
        <a:lstStyle/>
        <a:p>
          <a:endParaRPr lang="en-US"/>
        </a:p>
      </dgm:t>
    </dgm:pt>
    <dgm:pt modelId="{8EE2A761-6CDD-40E7-8F02-1364CCDD7E9C}">
      <dgm:prSet phldrT="[Text]" phldr="1"/>
      <dgm:spPr>
        <a:solidFill>
          <a:srgbClr val="DFD1A7"/>
        </a:solidFill>
      </dgm:spPr>
      <dgm:t>
        <a:bodyPr/>
        <a:lstStyle/>
        <a:p>
          <a:endParaRPr lang="en-US">
            <a:solidFill>
              <a:schemeClr val="tx1"/>
            </a:solidFill>
          </a:endParaRPr>
        </a:p>
      </dgm:t>
    </dgm:pt>
    <dgm:pt modelId="{0009EFEC-F3D9-4C8A-8D4F-A254C2862B15}" type="parTrans" cxnId="{C10FFE1D-620A-4D95-B45B-010EA27AF775}">
      <dgm:prSet/>
      <dgm:spPr/>
      <dgm:t>
        <a:bodyPr/>
        <a:lstStyle/>
        <a:p>
          <a:endParaRPr lang="en-US"/>
        </a:p>
      </dgm:t>
    </dgm:pt>
    <dgm:pt modelId="{A824DF97-4A90-4399-A0E4-EB62C726C5C4}" type="sibTrans" cxnId="{C10FFE1D-620A-4D95-B45B-010EA27AF775}">
      <dgm:prSet/>
      <dgm:spPr/>
      <dgm:t>
        <a:bodyPr/>
        <a:lstStyle/>
        <a:p>
          <a:endParaRPr lang="en-US"/>
        </a:p>
      </dgm:t>
    </dgm:pt>
    <dgm:pt modelId="{5049912D-BC5A-42A4-A807-08D6D0E73C2A}">
      <dgm:prSet phldrT="[Text]" phldr="1"/>
      <dgm:spPr>
        <a:solidFill>
          <a:srgbClr val="DFD1A7"/>
        </a:solidFill>
      </dgm:spPr>
      <dgm:t>
        <a:bodyPr/>
        <a:lstStyle/>
        <a:p>
          <a:endParaRPr lang="en-US">
            <a:solidFill>
              <a:schemeClr val="tx1"/>
            </a:solidFill>
          </a:endParaRPr>
        </a:p>
      </dgm:t>
    </dgm:pt>
    <dgm:pt modelId="{5F536779-FE28-41E5-83DF-0CAEC3955596}" type="parTrans" cxnId="{252E47D7-F6AC-42ED-B219-13F6AAEC1646}">
      <dgm:prSet/>
      <dgm:spPr/>
      <dgm:t>
        <a:bodyPr/>
        <a:lstStyle/>
        <a:p>
          <a:endParaRPr lang="en-US"/>
        </a:p>
      </dgm:t>
    </dgm:pt>
    <dgm:pt modelId="{15B8195F-D8D1-491D-9D1E-550F9B9ACB6A}" type="sibTrans" cxnId="{252E47D7-F6AC-42ED-B219-13F6AAEC1646}">
      <dgm:prSet/>
      <dgm:spPr>
        <a:solidFill>
          <a:schemeClr val="tx1"/>
        </a:solidFill>
      </dgm:spPr>
      <dgm:t>
        <a:bodyPr/>
        <a:lstStyle/>
        <a:p>
          <a:endParaRPr lang="en-US" dirty="0"/>
        </a:p>
      </dgm:t>
    </dgm:pt>
    <dgm:pt modelId="{A3A17245-66F4-4E08-819C-F400E880EF8F}">
      <dgm:prSet phldrT="[Text]" phldr="1"/>
      <dgm:spPr>
        <a:solidFill>
          <a:srgbClr val="DFD1A7"/>
        </a:solidFill>
      </dgm:spPr>
      <dgm:t>
        <a:bodyPr/>
        <a:lstStyle/>
        <a:p>
          <a:endParaRPr lang="en-US">
            <a:solidFill>
              <a:schemeClr val="tx1"/>
            </a:solidFill>
          </a:endParaRPr>
        </a:p>
      </dgm:t>
    </dgm:pt>
    <dgm:pt modelId="{CB7FA859-BC85-4329-A433-C99C856605E7}" type="parTrans" cxnId="{6C0FFC25-9AEE-441C-ACE8-6097665E118B}">
      <dgm:prSet/>
      <dgm:spPr/>
      <dgm:t>
        <a:bodyPr/>
        <a:lstStyle/>
        <a:p>
          <a:endParaRPr lang="en-US"/>
        </a:p>
      </dgm:t>
    </dgm:pt>
    <dgm:pt modelId="{6023FEE7-EF04-4DC2-845F-54F344F67A1D}" type="sibTrans" cxnId="{6C0FFC25-9AEE-441C-ACE8-6097665E118B}">
      <dgm:prSet/>
      <dgm:spPr/>
      <dgm:t>
        <a:bodyPr/>
        <a:lstStyle/>
        <a:p>
          <a:endParaRPr lang="en-US"/>
        </a:p>
      </dgm:t>
    </dgm:pt>
    <dgm:pt modelId="{08D87599-4AE7-47A7-9CDE-781550D0ABE1}">
      <dgm:prSet phldrT="[Text]" phldr="1"/>
      <dgm:spPr>
        <a:solidFill>
          <a:srgbClr val="DFD1A7"/>
        </a:solidFill>
      </dgm:spPr>
      <dgm:t>
        <a:bodyPr/>
        <a:lstStyle/>
        <a:p>
          <a:endParaRPr lang="en-US">
            <a:solidFill>
              <a:schemeClr val="tx1"/>
            </a:solidFill>
          </a:endParaRPr>
        </a:p>
      </dgm:t>
    </dgm:pt>
    <dgm:pt modelId="{11E6DCA8-86D7-4FFE-9FD6-4CA8524699B2}" type="parTrans" cxnId="{0A4EBC6D-4304-4080-A80D-F0CB15D40774}">
      <dgm:prSet/>
      <dgm:spPr/>
      <dgm:t>
        <a:bodyPr/>
        <a:lstStyle/>
        <a:p>
          <a:endParaRPr lang="en-US"/>
        </a:p>
      </dgm:t>
    </dgm:pt>
    <dgm:pt modelId="{EF6E4F32-DE43-4709-AF68-682A0C5BF34B}" type="sibTrans" cxnId="{0A4EBC6D-4304-4080-A80D-F0CB15D40774}">
      <dgm:prSet/>
      <dgm:spPr/>
      <dgm:t>
        <a:bodyPr/>
        <a:lstStyle/>
        <a:p>
          <a:endParaRPr lang="en-US"/>
        </a:p>
      </dgm:t>
    </dgm:pt>
    <dgm:pt modelId="{1A2A8350-B254-4788-8B96-416A3B90A00B}">
      <dgm:prSet phldrT="[Text]" phldr="1"/>
      <dgm:spPr>
        <a:solidFill>
          <a:srgbClr val="DFD1A7"/>
        </a:solidFill>
      </dgm:spPr>
      <dgm:t>
        <a:bodyPr/>
        <a:lstStyle/>
        <a:p>
          <a:endParaRPr lang="en-US">
            <a:solidFill>
              <a:schemeClr val="tx1"/>
            </a:solidFill>
          </a:endParaRPr>
        </a:p>
      </dgm:t>
    </dgm:pt>
    <dgm:pt modelId="{569CB480-DB23-46D9-842E-FFF5F9EE3262}" type="parTrans" cxnId="{614FCD40-79D5-4F76-B400-2D79EA27E9C9}">
      <dgm:prSet/>
      <dgm:spPr/>
      <dgm:t>
        <a:bodyPr/>
        <a:lstStyle/>
        <a:p>
          <a:endParaRPr lang="en-US"/>
        </a:p>
      </dgm:t>
    </dgm:pt>
    <dgm:pt modelId="{22608871-13B7-43E4-96CE-D6625F7AB9B7}" type="sibTrans" cxnId="{614FCD40-79D5-4F76-B400-2D79EA27E9C9}">
      <dgm:prSet/>
      <dgm:spPr/>
      <dgm:t>
        <a:bodyPr/>
        <a:lstStyle/>
        <a:p>
          <a:endParaRPr lang="en-US"/>
        </a:p>
      </dgm:t>
    </dgm:pt>
    <dgm:pt modelId="{32C199FC-17DE-44F6-A808-40E5AFB7B211}">
      <dgm:prSet phldrT="[Text]" phldr="1"/>
      <dgm:spPr>
        <a:solidFill>
          <a:srgbClr val="DFD1A7"/>
        </a:solidFill>
      </dgm:spPr>
      <dgm:t>
        <a:bodyPr/>
        <a:lstStyle/>
        <a:p>
          <a:endParaRPr lang="en-US">
            <a:solidFill>
              <a:schemeClr val="tx1"/>
            </a:solidFill>
          </a:endParaRPr>
        </a:p>
      </dgm:t>
    </dgm:pt>
    <dgm:pt modelId="{73D8494C-7216-4A96-AA26-17E0E2F9020A}" type="parTrans" cxnId="{20A0059D-A107-45CB-BAC9-14C8D5A478B8}">
      <dgm:prSet/>
      <dgm:spPr/>
      <dgm:t>
        <a:bodyPr/>
        <a:lstStyle/>
        <a:p>
          <a:endParaRPr lang="en-US"/>
        </a:p>
      </dgm:t>
    </dgm:pt>
    <dgm:pt modelId="{51149E7F-2516-4B53-8BB4-C86F24AD28FC}" type="sibTrans" cxnId="{20A0059D-A107-45CB-BAC9-14C8D5A478B8}">
      <dgm:prSet/>
      <dgm:spPr/>
      <dgm:t>
        <a:bodyPr/>
        <a:lstStyle/>
        <a:p>
          <a:endParaRPr lang="en-US"/>
        </a:p>
      </dgm:t>
    </dgm:pt>
    <dgm:pt modelId="{1DAAD572-FFBA-436D-8D25-138016CD2E5C}">
      <dgm:prSet phldrT="[Text]" phldr="1"/>
      <dgm:spPr>
        <a:solidFill>
          <a:srgbClr val="DFD1A7"/>
        </a:solidFill>
      </dgm:spPr>
      <dgm:t>
        <a:bodyPr/>
        <a:lstStyle/>
        <a:p>
          <a:endParaRPr lang="en-US">
            <a:solidFill>
              <a:schemeClr val="tx1"/>
            </a:solidFill>
          </a:endParaRPr>
        </a:p>
      </dgm:t>
    </dgm:pt>
    <dgm:pt modelId="{C78B0243-B3EB-4C2B-BCE4-F7E8A6AFCA36}" type="parTrans" cxnId="{033CD101-E596-4289-AE69-64CC68643642}">
      <dgm:prSet/>
      <dgm:spPr/>
      <dgm:t>
        <a:bodyPr/>
        <a:lstStyle/>
        <a:p>
          <a:endParaRPr lang="en-US"/>
        </a:p>
      </dgm:t>
    </dgm:pt>
    <dgm:pt modelId="{9A985BC7-680B-4FFA-981A-52C033EB1BB2}" type="sibTrans" cxnId="{033CD101-E596-4289-AE69-64CC68643642}">
      <dgm:prSet/>
      <dgm:spPr/>
      <dgm:t>
        <a:bodyPr/>
        <a:lstStyle/>
        <a:p>
          <a:endParaRPr lang="en-US"/>
        </a:p>
      </dgm:t>
    </dgm:pt>
    <dgm:pt modelId="{67D4FB12-CEF7-4EE3-82F5-A74BCE43ACC7}" type="pres">
      <dgm:prSet presAssocID="{AFD8AB15-F501-49DE-A6C2-E3DB5FD3F18C}" presName="Name0" presStyleCnt="0">
        <dgm:presLayoutVars>
          <dgm:dir/>
          <dgm:resizeHandles val="exact"/>
        </dgm:presLayoutVars>
      </dgm:prSet>
      <dgm:spPr/>
    </dgm:pt>
    <dgm:pt modelId="{D3B33558-854C-4714-8E15-F621A98A02BB}" type="pres">
      <dgm:prSet presAssocID="{AFCA2289-6400-407E-9C53-E1C9F383FDB5}" presName="composite" presStyleCnt="0"/>
      <dgm:spPr/>
    </dgm:pt>
    <dgm:pt modelId="{0618A14C-B1F3-4B35-A885-821CC900D24B}" type="pres">
      <dgm:prSet presAssocID="{AFCA2289-6400-407E-9C53-E1C9F383FDB5}" presName="imagSh" presStyleLbl="bgImgPlace1" presStyleIdx="0" presStyleCnt="3"/>
      <dgm:spPr>
        <a:solidFill>
          <a:srgbClr val="782F40"/>
        </a:solidFill>
      </dgm:spPr>
    </dgm:pt>
    <dgm:pt modelId="{6FBBC394-F8A0-4D98-A74C-0942EE1EE84D}" type="pres">
      <dgm:prSet presAssocID="{AFCA2289-6400-407E-9C53-E1C9F383FDB5}" presName="txNode" presStyleLbl="node1" presStyleIdx="0" presStyleCnt="3">
        <dgm:presLayoutVars>
          <dgm:bulletEnabled val="1"/>
        </dgm:presLayoutVars>
      </dgm:prSet>
      <dgm:spPr/>
    </dgm:pt>
    <dgm:pt modelId="{B042418B-7470-4292-A6B5-536FF5359733}" type="pres">
      <dgm:prSet presAssocID="{1410DA39-038B-4A69-9412-AA554AF1CD96}" presName="sibTrans" presStyleLbl="sibTrans2D1" presStyleIdx="0" presStyleCnt="2"/>
      <dgm:spPr/>
    </dgm:pt>
    <dgm:pt modelId="{FD209248-F64C-4204-B25C-2BFC9C34B17D}" type="pres">
      <dgm:prSet presAssocID="{1410DA39-038B-4A69-9412-AA554AF1CD96}" presName="connTx" presStyleLbl="sibTrans2D1" presStyleIdx="0" presStyleCnt="2"/>
      <dgm:spPr/>
    </dgm:pt>
    <dgm:pt modelId="{525FB2F8-7851-4EAF-B2C6-F1280CABFF3F}" type="pres">
      <dgm:prSet presAssocID="{5049912D-BC5A-42A4-A807-08D6D0E73C2A}" presName="composite" presStyleCnt="0"/>
      <dgm:spPr/>
    </dgm:pt>
    <dgm:pt modelId="{EDEFE6ED-7274-4898-994E-B7A7CD007323}" type="pres">
      <dgm:prSet presAssocID="{5049912D-BC5A-42A4-A807-08D6D0E73C2A}" presName="imagSh" presStyleLbl="bgImgPlace1" presStyleIdx="1" presStyleCnt="3"/>
      <dgm:spPr>
        <a:solidFill>
          <a:srgbClr val="782F40"/>
        </a:solidFill>
      </dgm:spPr>
    </dgm:pt>
    <dgm:pt modelId="{6957907C-D7DE-4E5B-9504-6C646400C137}" type="pres">
      <dgm:prSet presAssocID="{5049912D-BC5A-42A4-A807-08D6D0E73C2A}" presName="txNode" presStyleLbl="node1" presStyleIdx="1" presStyleCnt="3">
        <dgm:presLayoutVars>
          <dgm:bulletEnabled val="1"/>
        </dgm:presLayoutVars>
      </dgm:prSet>
      <dgm:spPr/>
    </dgm:pt>
    <dgm:pt modelId="{D6E27349-2F14-42D2-B139-03FCF94854B5}" type="pres">
      <dgm:prSet presAssocID="{15B8195F-D8D1-491D-9D1E-550F9B9ACB6A}" presName="sibTrans" presStyleLbl="sibTrans2D1" presStyleIdx="1" presStyleCnt="2"/>
      <dgm:spPr/>
    </dgm:pt>
    <dgm:pt modelId="{EB1CA320-B8C6-4E60-A898-376D48C7A338}" type="pres">
      <dgm:prSet presAssocID="{15B8195F-D8D1-491D-9D1E-550F9B9ACB6A}" presName="connTx" presStyleLbl="sibTrans2D1" presStyleIdx="1" presStyleCnt="2"/>
      <dgm:spPr/>
    </dgm:pt>
    <dgm:pt modelId="{98664138-C416-490D-A03D-8C7D7FC26B9E}" type="pres">
      <dgm:prSet presAssocID="{1A2A8350-B254-4788-8B96-416A3B90A00B}" presName="composite" presStyleCnt="0"/>
      <dgm:spPr/>
    </dgm:pt>
    <dgm:pt modelId="{97C8BDD3-51EA-42BD-9A4C-3FF8DEB4AB4C}" type="pres">
      <dgm:prSet presAssocID="{1A2A8350-B254-4788-8B96-416A3B90A00B}" presName="imagSh" presStyleLbl="bgImgPlace1" presStyleIdx="2" presStyleCnt="3"/>
      <dgm:spPr>
        <a:solidFill>
          <a:srgbClr val="782F40"/>
        </a:solidFill>
      </dgm:spPr>
    </dgm:pt>
    <dgm:pt modelId="{264312A4-E219-4413-BBBF-CCE4C33AC25D}" type="pres">
      <dgm:prSet presAssocID="{1A2A8350-B254-4788-8B96-416A3B90A00B}" presName="txNode" presStyleLbl="node1" presStyleIdx="2" presStyleCnt="3">
        <dgm:presLayoutVars>
          <dgm:bulletEnabled val="1"/>
        </dgm:presLayoutVars>
      </dgm:prSet>
      <dgm:spPr/>
    </dgm:pt>
  </dgm:ptLst>
  <dgm:cxnLst>
    <dgm:cxn modelId="{033CD101-E596-4289-AE69-64CC68643642}" srcId="{1A2A8350-B254-4788-8B96-416A3B90A00B}" destId="{1DAAD572-FFBA-436D-8D25-138016CD2E5C}" srcOrd="1" destOrd="0" parTransId="{C78B0243-B3EB-4C2B-BCE4-F7E8A6AFCA36}" sibTransId="{9A985BC7-680B-4FFA-981A-52C033EB1BB2}"/>
    <dgm:cxn modelId="{4D2AAB1A-BD4C-4734-ABAD-406889CCA78A}" type="presOf" srcId="{8EE2A761-6CDD-40E7-8F02-1364CCDD7E9C}" destId="{6FBBC394-F8A0-4D98-A74C-0942EE1EE84D}" srcOrd="0" destOrd="2" presId="urn:microsoft.com/office/officeart/2005/8/layout/hProcess10"/>
    <dgm:cxn modelId="{C10FFE1D-620A-4D95-B45B-010EA27AF775}" srcId="{AFCA2289-6400-407E-9C53-E1C9F383FDB5}" destId="{8EE2A761-6CDD-40E7-8F02-1364CCDD7E9C}" srcOrd="1" destOrd="0" parTransId="{0009EFEC-F3D9-4C8A-8D4F-A254C2862B15}" sibTransId="{A824DF97-4A90-4399-A0E4-EB62C726C5C4}"/>
    <dgm:cxn modelId="{6C0FFC25-9AEE-441C-ACE8-6097665E118B}" srcId="{5049912D-BC5A-42A4-A807-08D6D0E73C2A}" destId="{A3A17245-66F4-4E08-819C-F400E880EF8F}" srcOrd="0" destOrd="0" parTransId="{CB7FA859-BC85-4329-A433-C99C856605E7}" sibTransId="{6023FEE7-EF04-4DC2-845F-54F344F67A1D}"/>
    <dgm:cxn modelId="{614FCD40-79D5-4F76-B400-2D79EA27E9C9}" srcId="{AFD8AB15-F501-49DE-A6C2-E3DB5FD3F18C}" destId="{1A2A8350-B254-4788-8B96-416A3B90A00B}" srcOrd="2" destOrd="0" parTransId="{569CB480-DB23-46D9-842E-FFF5F9EE3262}" sibTransId="{22608871-13B7-43E4-96CE-D6625F7AB9B7}"/>
    <dgm:cxn modelId="{0A4EBC6D-4304-4080-A80D-F0CB15D40774}" srcId="{5049912D-BC5A-42A4-A807-08D6D0E73C2A}" destId="{08D87599-4AE7-47A7-9CDE-781550D0ABE1}" srcOrd="1" destOrd="0" parTransId="{11E6DCA8-86D7-4FFE-9FD6-4CA8524699B2}" sibTransId="{EF6E4F32-DE43-4709-AF68-682A0C5BF34B}"/>
    <dgm:cxn modelId="{AA634C57-31B9-47DD-B568-512391AA32D3}" type="presOf" srcId="{1410DA39-038B-4A69-9412-AA554AF1CD96}" destId="{FD209248-F64C-4204-B25C-2BFC9C34B17D}" srcOrd="1" destOrd="0" presId="urn:microsoft.com/office/officeart/2005/8/layout/hProcess10"/>
    <dgm:cxn modelId="{9388CF57-7B4E-4817-BFA6-7B9F80690276}" type="presOf" srcId="{15B8195F-D8D1-491D-9D1E-550F9B9ACB6A}" destId="{D6E27349-2F14-42D2-B139-03FCF94854B5}" srcOrd="0" destOrd="0" presId="urn:microsoft.com/office/officeart/2005/8/layout/hProcess10"/>
    <dgm:cxn modelId="{E291658A-FC07-438A-B25B-29206D09C4AB}" type="presOf" srcId="{AFCA2289-6400-407E-9C53-E1C9F383FDB5}" destId="{6FBBC394-F8A0-4D98-A74C-0942EE1EE84D}" srcOrd="0" destOrd="0" presId="urn:microsoft.com/office/officeart/2005/8/layout/hProcess10"/>
    <dgm:cxn modelId="{9AB54F8B-ED81-4149-A335-E7911F125467}" type="presOf" srcId="{AFD8AB15-F501-49DE-A6C2-E3DB5FD3F18C}" destId="{67D4FB12-CEF7-4EE3-82F5-A74BCE43ACC7}" srcOrd="0" destOrd="0" presId="urn:microsoft.com/office/officeart/2005/8/layout/hProcess10"/>
    <dgm:cxn modelId="{54BB5F91-B5A3-4F61-8DE5-02175170E7B1}" type="presOf" srcId="{5049912D-BC5A-42A4-A807-08D6D0E73C2A}" destId="{6957907C-D7DE-4E5B-9504-6C646400C137}" srcOrd="0" destOrd="0" presId="urn:microsoft.com/office/officeart/2005/8/layout/hProcess10"/>
    <dgm:cxn modelId="{01CEB09A-B401-4E48-B749-6BAB31DC0E6D}" type="presOf" srcId="{08D87599-4AE7-47A7-9CDE-781550D0ABE1}" destId="{6957907C-D7DE-4E5B-9504-6C646400C137}" srcOrd="0" destOrd="2" presId="urn:microsoft.com/office/officeart/2005/8/layout/hProcess10"/>
    <dgm:cxn modelId="{20A0059D-A107-45CB-BAC9-14C8D5A478B8}" srcId="{1A2A8350-B254-4788-8B96-416A3B90A00B}" destId="{32C199FC-17DE-44F6-A808-40E5AFB7B211}" srcOrd="0" destOrd="0" parTransId="{73D8494C-7216-4A96-AA26-17E0E2F9020A}" sibTransId="{51149E7F-2516-4B53-8BB4-C86F24AD28FC}"/>
    <dgm:cxn modelId="{25583B9E-E5C7-42B3-9FA3-73D63EE36BF2}" type="presOf" srcId="{1410DA39-038B-4A69-9412-AA554AF1CD96}" destId="{B042418B-7470-4292-A6B5-536FF5359733}" srcOrd="0" destOrd="0" presId="urn:microsoft.com/office/officeart/2005/8/layout/hProcess10"/>
    <dgm:cxn modelId="{0B42BDA4-A7F6-421C-86DD-1464335EFB7D}" type="presOf" srcId="{32C199FC-17DE-44F6-A808-40E5AFB7B211}" destId="{264312A4-E219-4413-BBBF-CCE4C33AC25D}" srcOrd="0" destOrd="1" presId="urn:microsoft.com/office/officeart/2005/8/layout/hProcess10"/>
    <dgm:cxn modelId="{5E46EFA9-EA5C-492C-813B-5B9B3D625B42}" type="presOf" srcId="{15B8195F-D8D1-491D-9D1E-550F9B9ACB6A}" destId="{EB1CA320-B8C6-4E60-A898-376D48C7A338}" srcOrd="1" destOrd="0" presId="urn:microsoft.com/office/officeart/2005/8/layout/hProcess10"/>
    <dgm:cxn modelId="{0F15F1AC-7A9C-48E7-A705-9E936FAB6890}" srcId="{AFD8AB15-F501-49DE-A6C2-E3DB5FD3F18C}" destId="{AFCA2289-6400-407E-9C53-E1C9F383FDB5}" srcOrd="0" destOrd="0" parTransId="{21302218-6D5C-4B33-B4C1-618F50124565}" sibTransId="{1410DA39-038B-4A69-9412-AA554AF1CD96}"/>
    <dgm:cxn modelId="{CD86BFAD-AB97-4AC4-925D-BB5B8BCCB331}" type="presOf" srcId="{8AB14162-54CC-47CF-BD1B-92D2AA4B209D}" destId="{6FBBC394-F8A0-4D98-A74C-0942EE1EE84D}" srcOrd="0" destOrd="1" presId="urn:microsoft.com/office/officeart/2005/8/layout/hProcess10"/>
    <dgm:cxn modelId="{E4D9F7B5-79C7-4CB4-81CB-057206BC6CB8}" type="presOf" srcId="{1A2A8350-B254-4788-8B96-416A3B90A00B}" destId="{264312A4-E219-4413-BBBF-CCE4C33AC25D}" srcOrd="0" destOrd="0" presId="urn:microsoft.com/office/officeart/2005/8/layout/hProcess10"/>
    <dgm:cxn modelId="{E76146C6-383B-44C8-88A9-56DBDE73088F}" srcId="{AFCA2289-6400-407E-9C53-E1C9F383FDB5}" destId="{8AB14162-54CC-47CF-BD1B-92D2AA4B209D}" srcOrd="0" destOrd="0" parTransId="{01993EF6-89F6-4723-83A6-B153654C3D88}" sibTransId="{CC2CEEF3-2F88-4A82-B4A9-32C565D9FE96}"/>
    <dgm:cxn modelId="{1F9514D6-701B-4C18-944F-A87BA239E494}" type="presOf" srcId="{1DAAD572-FFBA-436D-8D25-138016CD2E5C}" destId="{264312A4-E219-4413-BBBF-CCE4C33AC25D}" srcOrd="0" destOrd="2" presId="urn:microsoft.com/office/officeart/2005/8/layout/hProcess10"/>
    <dgm:cxn modelId="{252E47D7-F6AC-42ED-B219-13F6AAEC1646}" srcId="{AFD8AB15-F501-49DE-A6C2-E3DB5FD3F18C}" destId="{5049912D-BC5A-42A4-A807-08D6D0E73C2A}" srcOrd="1" destOrd="0" parTransId="{5F536779-FE28-41E5-83DF-0CAEC3955596}" sibTransId="{15B8195F-D8D1-491D-9D1E-550F9B9ACB6A}"/>
    <dgm:cxn modelId="{375E48E4-58C8-43F1-A7B5-7EF07708023F}" type="presOf" srcId="{A3A17245-66F4-4E08-819C-F400E880EF8F}" destId="{6957907C-D7DE-4E5B-9504-6C646400C137}" srcOrd="0" destOrd="1" presId="urn:microsoft.com/office/officeart/2005/8/layout/hProcess10"/>
    <dgm:cxn modelId="{D7CEE35B-F734-4C1F-B0F3-1F45BBB0F40E}" type="presParOf" srcId="{67D4FB12-CEF7-4EE3-82F5-A74BCE43ACC7}" destId="{D3B33558-854C-4714-8E15-F621A98A02BB}" srcOrd="0" destOrd="0" presId="urn:microsoft.com/office/officeart/2005/8/layout/hProcess10"/>
    <dgm:cxn modelId="{C67C76C5-04C2-4292-91C0-D9AF53617FEA}" type="presParOf" srcId="{D3B33558-854C-4714-8E15-F621A98A02BB}" destId="{0618A14C-B1F3-4B35-A885-821CC900D24B}" srcOrd="0" destOrd="0" presId="urn:microsoft.com/office/officeart/2005/8/layout/hProcess10"/>
    <dgm:cxn modelId="{BB06F186-9801-4A8D-A4DE-7D07C1505481}" type="presParOf" srcId="{D3B33558-854C-4714-8E15-F621A98A02BB}" destId="{6FBBC394-F8A0-4D98-A74C-0942EE1EE84D}" srcOrd="1" destOrd="0" presId="urn:microsoft.com/office/officeart/2005/8/layout/hProcess10"/>
    <dgm:cxn modelId="{AB770080-19D4-4556-B0C2-41F9112FDB50}" type="presParOf" srcId="{67D4FB12-CEF7-4EE3-82F5-A74BCE43ACC7}" destId="{B042418B-7470-4292-A6B5-536FF5359733}" srcOrd="1" destOrd="0" presId="urn:microsoft.com/office/officeart/2005/8/layout/hProcess10"/>
    <dgm:cxn modelId="{B7FC6AE3-5472-47C8-ADB2-31A9A6BE3EC8}" type="presParOf" srcId="{B042418B-7470-4292-A6B5-536FF5359733}" destId="{FD209248-F64C-4204-B25C-2BFC9C34B17D}" srcOrd="0" destOrd="0" presId="urn:microsoft.com/office/officeart/2005/8/layout/hProcess10"/>
    <dgm:cxn modelId="{41210166-82D4-4DB3-AA2D-83AB0C3D55D4}" type="presParOf" srcId="{67D4FB12-CEF7-4EE3-82F5-A74BCE43ACC7}" destId="{525FB2F8-7851-4EAF-B2C6-F1280CABFF3F}" srcOrd="2" destOrd="0" presId="urn:microsoft.com/office/officeart/2005/8/layout/hProcess10"/>
    <dgm:cxn modelId="{6DF5F162-F164-419B-AE3C-8B0BFBAA289B}" type="presParOf" srcId="{525FB2F8-7851-4EAF-B2C6-F1280CABFF3F}" destId="{EDEFE6ED-7274-4898-994E-B7A7CD007323}" srcOrd="0" destOrd="0" presId="urn:microsoft.com/office/officeart/2005/8/layout/hProcess10"/>
    <dgm:cxn modelId="{DDCA0DA9-5DB9-4B59-89AB-4C93E14FD401}" type="presParOf" srcId="{525FB2F8-7851-4EAF-B2C6-F1280CABFF3F}" destId="{6957907C-D7DE-4E5B-9504-6C646400C137}" srcOrd="1" destOrd="0" presId="urn:microsoft.com/office/officeart/2005/8/layout/hProcess10"/>
    <dgm:cxn modelId="{7283D271-908C-435A-9C1C-9CBBA28FAA98}" type="presParOf" srcId="{67D4FB12-CEF7-4EE3-82F5-A74BCE43ACC7}" destId="{D6E27349-2F14-42D2-B139-03FCF94854B5}" srcOrd="3" destOrd="0" presId="urn:microsoft.com/office/officeart/2005/8/layout/hProcess10"/>
    <dgm:cxn modelId="{E8EA8320-AFA7-43B6-8961-7604EF409B7B}" type="presParOf" srcId="{D6E27349-2F14-42D2-B139-03FCF94854B5}" destId="{EB1CA320-B8C6-4E60-A898-376D48C7A338}" srcOrd="0" destOrd="0" presId="urn:microsoft.com/office/officeart/2005/8/layout/hProcess10"/>
    <dgm:cxn modelId="{8372A552-4F96-4637-91ED-717E4F5BE99E}" type="presParOf" srcId="{67D4FB12-CEF7-4EE3-82F5-A74BCE43ACC7}" destId="{98664138-C416-490D-A03D-8C7D7FC26B9E}" srcOrd="4" destOrd="0" presId="urn:microsoft.com/office/officeart/2005/8/layout/hProcess10"/>
    <dgm:cxn modelId="{B51B0401-6715-4964-A9B8-F36255C6CB7D}" type="presParOf" srcId="{98664138-C416-490D-A03D-8C7D7FC26B9E}" destId="{97C8BDD3-51EA-42BD-9A4C-3FF8DEB4AB4C}" srcOrd="0" destOrd="0" presId="urn:microsoft.com/office/officeart/2005/8/layout/hProcess10"/>
    <dgm:cxn modelId="{446B393E-6683-479A-944A-B166B2B8396C}" type="presParOf" srcId="{98664138-C416-490D-A03D-8C7D7FC26B9E}" destId="{264312A4-E219-4413-BBBF-CCE4C33AC25D}" srcOrd="1" destOrd="0" presId="urn:microsoft.com/office/officeart/2005/8/layout/hProcess10"/>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FD8AB15-F501-49DE-A6C2-E3DB5FD3F18C}" type="doc">
      <dgm:prSet loTypeId="urn:microsoft.com/office/officeart/2005/8/layout/hProcess10" loCatId="process" qsTypeId="urn:microsoft.com/office/officeart/2005/8/quickstyle/simple1" qsCatId="simple" csTypeId="urn:microsoft.com/office/officeart/2005/8/colors/colorful4" csCatId="colorful" phldr="1"/>
      <dgm:spPr/>
      <dgm:t>
        <a:bodyPr/>
        <a:lstStyle/>
        <a:p>
          <a:endParaRPr lang="en-US"/>
        </a:p>
      </dgm:t>
    </dgm:pt>
    <dgm:pt modelId="{AFCA2289-6400-407E-9C53-E1C9F383FDB5}">
      <dgm:prSet phldrT="[Text]" phldr="1"/>
      <dgm:spPr>
        <a:solidFill>
          <a:srgbClr val="DFD1A7"/>
        </a:solidFill>
      </dgm:spPr>
      <dgm:t>
        <a:bodyPr/>
        <a:lstStyle/>
        <a:p>
          <a:endParaRPr lang="en-US">
            <a:solidFill>
              <a:schemeClr val="tx1"/>
            </a:solidFill>
          </a:endParaRPr>
        </a:p>
      </dgm:t>
    </dgm:pt>
    <dgm:pt modelId="{21302218-6D5C-4B33-B4C1-618F50124565}" type="parTrans" cxnId="{0F15F1AC-7A9C-48E7-A705-9E936FAB6890}">
      <dgm:prSet/>
      <dgm:spPr/>
      <dgm:t>
        <a:bodyPr/>
        <a:lstStyle/>
        <a:p>
          <a:endParaRPr lang="en-US"/>
        </a:p>
      </dgm:t>
    </dgm:pt>
    <dgm:pt modelId="{1410DA39-038B-4A69-9412-AA554AF1CD96}" type="sibTrans" cxnId="{0F15F1AC-7A9C-48E7-A705-9E936FAB6890}">
      <dgm:prSet/>
      <dgm:spPr/>
      <dgm:t>
        <a:bodyPr/>
        <a:lstStyle/>
        <a:p>
          <a:endParaRPr lang="en-US"/>
        </a:p>
      </dgm:t>
    </dgm:pt>
    <dgm:pt modelId="{8AB14162-54CC-47CF-BD1B-92D2AA4B209D}">
      <dgm:prSet phldrT="[Text]" phldr="1"/>
      <dgm:spPr>
        <a:solidFill>
          <a:srgbClr val="DFD1A7"/>
        </a:solidFill>
      </dgm:spPr>
      <dgm:t>
        <a:bodyPr/>
        <a:lstStyle/>
        <a:p>
          <a:endParaRPr lang="en-US">
            <a:solidFill>
              <a:schemeClr val="tx1"/>
            </a:solidFill>
          </a:endParaRPr>
        </a:p>
      </dgm:t>
    </dgm:pt>
    <dgm:pt modelId="{01993EF6-89F6-4723-83A6-B153654C3D88}" type="parTrans" cxnId="{E76146C6-383B-44C8-88A9-56DBDE73088F}">
      <dgm:prSet/>
      <dgm:spPr/>
      <dgm:t>
        <a:bodyPr/>
        <a:lstStyle/>
        <a:p>
          <a:endParaRPr lang="en-US"/>
        </a:p>
      </dgm:t>
    </dgm:pt>
    <dgm:pt modelId="{CC2CEEF3-2F88-4A82-B4A9-32C565D9FE96}" type="sibTrans" cxnId="{E76146C6-383B-44C8-88A9-56DBDE73088F}">
      <dgm:prSet/>
      <dgm:spPr/>
      <dgm:t>
        <a:bodyPr/>
        <a:lstStyle/>
        <a:p>
          <a:endParaRPr lang="en-US"/>
        </a:p>
      </dgm:t>
    </dgm:pt>
    <dgm:pt modelId="{8EE2A761-6CDD-40E7-8F02-1364CCDD7E9C}">
      <dgm:prSet phldrT="[Text]" phldr="1"/>
      <dgm:spPr>
        <a:solidFill>
          <a:srgbClr val="DFD1A7"/>
        </a:solidFill>
      </dgm:spPr>
      <dgm:t>
        <a:bodyPr/>
        <a:lstStyle/>
        <a:p>
          <a:endParaRPr lang="en-US">
            <a:solidFill>
              <a:schemeClr val="tx1"/>
            </a:solidFill>
          </a:endParaRPr>
        </a:p>
      </dgm:t>
    </dgm:pt>
    <dgm:pt modelId="{0009EFEC-F3D9-4C8A-8D4F-A254C2862B15}" type="parTrans" cxnId="{C10FFE1D-620A-4D95-B45B-010EA27AF775}">
      <dgm:prSet/>
      <dgm:spPr/>
      <dgm:t>
        <a:bodyPr/>
        <a:lstStyle/>
        <a:p>
          <a:endParaRPr lang="en-US"/>
        </a:p>
      </dgm:t>
    </dgm:pt>
    <dgm:pt modelId="{A824DF97-4A90-4399-A0E4-EB62C726C5C4}" type="sibTrans" cxnId="{C10FFE1D-620A-4D95-B45B-010EA27AF775}">
      <dgm:prSet/>
      <dgm:spPr/>
      <dgm:t>
        <a:bodyPr/>
        <a:lstStyle/>
        <a:p>
          <a:endParaRPr lang="en-US"/>
        </a:p>
      </dgm:t>
    </dgm:pt>
    <dgm:pt modelId="{5049912D-BC5A-42A4-A807-08D6D0E73C2A}">
      <dgm:prSet phldrT="[Text]" phldr="1"/>
      <dgm:spPr>
        <a:solidFill>
          <a:srgbClr val="DFD1A7"/>
        </a:solidFill>
      </dgm:spPr>
      <dgm:t>
        <a:bodyPr/>
        <a:lstStyle/>
        <a:p>
          <a:endParaRPr lang="en-US">
            <a:solidFill>
              <a:schemeClr val="tx1"/>
            </a:solidFill>
          </a:endParaRPr>
        </a:p>
      </dgm:t>
    </dgm:pt>
    <dgm:pt modelId="{5F536779-FE28-41E5-83DF-0CAEC3955596}" type="parTrans" cxnId="{252E47D7-F6AC-42ED-B219-13F6AAEC1646}">
      <dgm:prSet/>
      <dgm:spPr/>
      <dgm:t>
        <a:bodyPr/>
        <a:lstStyle/>
        <a:p>
          <a:endParaRPr lang="en-US"/>
        </a:p>
      </dgm:t>
    </dgm:pt>
    <dgm:pt modelId="{15B8195F-D8D1-491D-9D1E-550F9B9ACB6A}" type="sibTrans" cxnId="{252E47D7-F6AC-42ED-B219-13F6AAEC1646}">
      <dgm:prSet/>
      <dgm:spPr>
        <a:solidFill>
          <a:schemeClr val="tx1"/>
        </a:solidFill>
      </dgm:spPr>
      <dgm:t>
        <a:bodyPr/>
        <a:lstStyle/>
        <a:p>
          <a:endParaRPr lang="en-US" dirty="0"/>
        </a:p>
      </dgm:t>
    </dgm:pt>
    <dgm:pt modelId="{A3A17245-66F4-4E08-819C-F400E880EF8F}">
      <dgm:prSet phldrT="[Text]" phldr="1"/>
      <dgm:spPr>
        <a:solidFill>
          <a:srgbClr val="DFD1A7"/>
        </a:solidFill>
      </dgm:spPr>
      <dgm:t>
        <a:bodyPr/>
        <a:lstStyle/>
        <a:p>
          <a:endParaRPr lang="en-US">
            <a:solidFill>
              <a:schemeClr val="tx1"/>
            </a:solidFill>
          </a:endParaRPr>
        </a:p>
      </dgm:t>
    </dgm:pt>
    <dgm:pt modelId="{CB7FA859-BC85-4329-A433-C99C856605E7}" type="parTrans" cxnId="{6C0FFC25-9AEE-441C-ACE8-6097665E118B}">
      <dgm:prSet/>
      <dgm:spPr/>
      <dgm:t>
        <a:bodyPr/>
        <a:lstStyle/>
        <a:p>
          <a:endParaRPr lang="en-US"/>
        </a:p>
      </dgm:t>
    </dgm:pt>
    <dgm:pt modelId="{6023FEE7-EF04-4DC2-845F-54F344F67A1D}" type="sibTrans" cxnId="{6C0FFC25-9AEE-441C-ACE8-6097665E118B}">
      <dgm:prSet/>
      <dgm:spPr/>
      <dgm:t>
        <a:bodyPr/>
        <a:lstStyle/>
        <a:p>
          <a:endParaRPr lang="en-US"/>
        </a:p>
      </dgm:t>
    </dgm:pt>
    <dgm:pt modelId="{08D87599-4AE7-47A7-9CDE-781550D0ABE1}">
      <dgm:prSet phldrT="[Text]" phldr="1"/>
      <dgm:spPr>
        <a:solidFill>
          <a:srgbClr val="DFD1A7"/>
        </a:solidFill>
      </dgm:spPr>
      <dgm:t>
        <a:bodyPr/>
        <a:lstStyle/>
        <a:p>
          <a:endParaRPr lang="en-US">
            <a:solidFill>
              <a:schemeClr val="tx1"/>
            </a:solidFill>
          </a:endParaRPr>
        </a:p>
      </dgm:t>
    </dgm:pt>
    <dgm:pt modelId="{11E6DCA8-86D7-4FFE-9FD6-4CA8524699B2}" type="parTrans" cxnId="{0A4EBC6D-4304-4080-A80D-F0CB15D40774}">
      <dgm:prSet/>
      <dgm:spPr/>
      <dgm:t>
        <a:bodyPr/>
        <a:lstStyle/>
        <a:p>
          <a:endParaRPr lang="en-US"/>
        </a:p>
      </dgm:t>
    </dgm:pt>
    <dgm:pt modelId="{EF6E4F32-DE43-4709-AF68-682A0C5BF34B}" type="sibTrans" cxnId="{0A4EBC6D-4304-4080-A80D-F0CB15D40774}">
      <dgm:prSet/>
      <dgm:spPr/>
      <dgm:t>
        <a:bodyPr/>
        <a:lstStyle/>
        <a:p>
          <a:endParaRPr lang="en-US"/>
        </a:p>
      </dgm:t>
    </dgm:pt>
    <dgm:pt modelId="{1A2A8350-B254-4788-8B96-416A3B90A00B}">
      <dgm:prSet phldrT="[Text]" phldr="1"/>
      <dgm:spPr>
        <a:solidFill>
          <a:srgbClr val="DFD1A7"/>
        </a:solidFill>
      </dgm:spPr>
      <dgm:t>
        <a:bodyPr/>
        <a:lstStyle/>
        <a:p>
          <a:endParaRPr lang="en-US">
            <a:solidFill>
              <a:schemeClr val="tx1"/>
            </a:solidFill>
          </a:endParaRPr>
        </a:p>
      </dgm:t>
    </dgm:pt>
    <dgm:pt modelId="{569CB480-DB23-46D9-842E-FFF5F9EE3262}" type="parTrans" cxnId="{614FCD40-79D5-4F76-B400-2D79EA27E9C9}">
      <dgm:prSet/>
      <dgm:spPr/>
      <dgm:t>
        <a:bodyPr/>
        <a:lstStyle/>
        <a:p>
          <a:endParaRPr lang="en-US"/>
        </a:p>
      </dgm:t>
    </dgm:pt>
    <dgm:pt modelId="{22608871-13B7-43E4-96CE-D6625F7AB9B7}" type="sibTrans" cxnId="{614FCD40-79D5-4F76-B400-2D79EA27E9C9}">
      <dgm:prSet/>
      <dgm:spPr/>
      <dgm:t>
        <a:bodyPr/>
        <a:lstStyle/>
        <a:p>
          <a:endParaRPr lang="en-US"/>
        </a:p>
      </dgm:t>
    </dgm:pt>
    <dgm:pt modelId="{32C199FC-17DE-44F6-A808-40E5AFB7B211}">
      <dgm:prSet phldrT="[Text]" phldr="1"/>
      <dgm:spPr>
        <a:solidFill>
          <a:srgbClr val="DFD1A7"/>
        </a:solidFill>
      </dgm:spPr>
      <dgm:t>
        <a:bodyPr/>
        <a:lstStyle/>
        <a:p>
          <a:endParaRPr lang="en-US">
            <a:solidFill>
              <a:schemeClr val="tx1"/>
            </a:solidFill>
          </a:endParaRPr>
        </a:p>
      </dgm:t>
    </dgm:pt>
    <dgm:pt modelId="{73D8494C-7216-4A96-AA26-17E0E2F9020A}" type="parTrans" cxnId="{20A0059D-A107-45CB-BAC9-14C8D5A478B8}">
      <dgm:prSet/>
      <dgm:spPr/>
      <dgm:t>
        <a:bodyPr/>
        <a:lstStyle/>
        <a:p>
          <a:endParaRPr lang="en-US"/>
        </a:p>
      </dgm:t>
    </dgm:pt>
    <dgm:pt modelId="{51149E7F-2516-4B53-8BB4-C86F24AD28FC}" type="sibTrans" cxnId="{20A0059D-A107-45CB-BAC9-14C8D5A478B8}">
      <dgm:prSet/>
      <dgm:spPr/>
      <dgm:t>
        <a:bodyPr/>
        <a:lstStyle/>
        <a:p>
          <a:endParaRPr lang="en-US"/>
        </a:p>
      </dgm:t>
    </dgm:pt>
    <dgm:pt modelId="{1DAAD572-FFBA-436D-8D25-138016CD2E5C}">
      <dgm:prSet phldrT="[Text]" phldr="1"/>
      <dgm:spPr>
        <a:solidFill>
          <a:srgbClr val="DFD1A7"/>
        </a:solidFill>
      </dgm:spPr>
      <dgm:t>
        <a:bodyPr/>
        <a:lstStyle/>
        <a:p>
          <a:endParaRPr lang="en-US">
            <a:solidFill>
              <a:schemeClr val="tx1"/>
            </a:solidFill>
          </a:endParaRPr>
        </a:p>
      </dgm:t>
    </dgm:pt>
    <dgm:pt modelId="{C78B0243-B3EB-4C2B-BCE4-F7E8A6AFCA36}" type="parTrans" cxnId="{033CD101-E596-4289-AE69-64CC68643642}">
      <dgm:prSet/>
      <dgm:spPr/>
      <dgm:t>
        <a:bodyPr/>
        <a:lstStyle/>
        <a:p>
          <a:endParaRPr lang="en-US"/>
        </a:p>
      </dgm:t>
    </dgm:pt>
    <dgm:pt modelId="{9A985BC7-680B-4FFA-981A-52C033EB1BB2}" type="sibTrans" cxnId="{033CD101-E596-4289-AE69-64CC68643642}">
      <dgm:prSet/>
      <dgm:spPr/>
      <dgm:t>
        <a:bodyPr/>
        <a:lstStyle/>
        <a:p>
          <a:endParaRPr lang="en-US"/>
        </a:p>
      </dgm:t>
    </dgm:pt>
    <dgm:pt modelId="{67D4FB12-CEF7-4EE3-82F5-A74BCE43ACC7}" type="pres">
      <dgm:prSet presAssocID="{AFD8AB15-F501-49DE-A6C2-E3DB5FD3F18C}" presName="Name0" presStyleCnt="0">
        <dgm:presLayoutVars>
          <dgm:dir/>
          <dgm:resizeHandles val="exact"/>
        </dgm:presLayoutVars>
      </dgm:prSet>
      <dgm:spPr/>
    </dgm:pt>
    <dgm:pt modelId="{D3B33558-854C-4714-8E15-F621A98A02BB}" type="pres">
      <dgm:prSet presAssocID="{AFCA2289-6400-407E-9C53-E1C9F383FDB5}" presName="composite" presStyleCnt="0"/>
      <dgm:spPr/>
    </dgm:pt>
    <dgm:pt modelId="{0618A14C-B1F3-4B35-A885-821CC900D24B}" type="pres">
      <dgm:prSet presAssocID="{AFCA2289-6400-407E-9C53-E1C9F383FDB5}" presName="imagSh" presStyleLbl="bgImgPlace1" presStyleIdx="0" presStyleCnt="3"/>
      <dgm:spPr>
        <a:solidFill>
          <a:srgbClr val="782F40"/>
        </a:solidFill>
      </dgm:spPr>
    </dgm:pt>
    <dgm:pt modelId="{6FBBC394-F8A0-4D98-A74C-0942EE1EE84D}" type="pres">
      <dgm:prSet presAssocID="{AFCA2289-6400-407E-9C53-E1C9F383FDB5}" presName="txNode" presStyleLbl="node1" presStyleIdx="0" presStyleCnt="3">
        <dgm:presLayoutVars>
          <dgm:bulletEnabled val="1"/>
        </dgm:presLayoutVars>
      </dgm:prSet>
      <dgm:spPr/>
    </dgm:pt>
    <dgm:pt modelId="{B042418B-7470-4292-A6B5-536FF5359733}" type="pres">
      <dgm:prSet presAssocID="{1410DA39-038B-4A69-9412-AA554AF1CD96}" presName="sibTrans" presStyleLbl="sibTrans2D1" presStyleIdx="0" presStyleCnt="2"/>
      <dgm:spPr/>
    </dgm:pt>
    <dgm:pt modelId="{FD209248-F64C-4204-B25C-2BFC9C34B17D}" type="pres">
      <dgm:prSet presAssocID="{1410DA39-038B-4A69-9412-AA554AF1CD96}" presName="connTx" presStyleLbl="sibTrans2D1" presStyleIdx="0" presStyleCnt="2"/>
      <dgm:spPr/>
    </dgm:pt>
    <dgm:pt modelId="{525FB2F8-7851-4EAF-B2C6-F1280CABFF3F}" type="pres">
      <dgm:prSet presAssocID="{5049912D-BC5A-42A4-A807-08D6D0E73C2A}" presName="composite" presStyleCnt="0"/>
      <dgm:spPr/>
    </dgm:pt>
    <dgm:pt modelId="{EDEFE6ED-7274-4898-994E-B7A7CD007323}" type="pres">
      <dgm:prSet presAssocID="{5049912D-BC5A-42A4-A807-08D6D0E73C2A}" presName="imagSh" presStyleLbl="bgImgPlace1" presStyleIdx="1" presStyleCnt="3"/>
      <dgm:spPr>
        <a:solidFill>
          <a:srgbClr val="782F40"/>
        </a:solidFill>
      </dgm:spPr>
    </dgm:pt>
    <dgm:pt modelId="{6957907C-D7DE-4E5B-9504-6C646400C137}" type="pres">
      <dgm:prSet presAssocID="{5049912D-BC5A-42A4-A807-08D6D0E73C2A}" presName="txNode" presStyleLbl="node1" presStyleIdx="1" presStyleCnt="3">
        <dgm:presLayoutVars>
          <dgm:bulletEnabled val="1"/>
        </dgm:presLayoutVars>
      </dgm:prSet>
      <dgm:spPr/>
    </dgm:pt>
    <dgm:pt modelId="{D6E27349-2F14-42D2-B139-03FCF94854B5}" type="pres">
      <dgm:prSet presAssocID="{15B8195F-D8D1-491D-9D1E-550F9B9ACB6A}" presName="sibTrans" presStyleLbl="sibTrans2D1" presStyleIdx="1" presStyleCnt="2"/>
      <dgm:spPr/>
    </dgm:pt>
    <dgm:pt modelId="{EB1CA320-B8C6-4E60-A898-376D48C7A338}" type="pres">
      <dgm:prSet presAssocID="{15B8195F-D8D1-491D-9D1E-550F9B9ACB6A}" presName="connTx" presStyleLbl="sibTrans2D1" presStyleIdx="1" presStyleCnt="2"/>
      <dgm:spPr/>
    </dgm:pt>
    <dgm:pt modelId="{98664138-C416-490D-A03D-8C7D7FC26B9E}" type="pres">
      <dgm:prSet presAssocID="{1A2A8350-B254-4788-8B96-416A3B90A00B}" presName="composite" presStyleCnt="0"/>
      <dgm:spPr/>
    </dgm:pt>
    <dgm:pt modelId="{97C8BDD3-51EA-42BD-9A4C-3FF8DEB4AB4C}" type="pres">
      <dgm:prSet presAssocID="{1A2A8350-B254-4788-8B96-416A3B90A00B}" presName="imagSh" presStyleLbl="bgImgPlace1" presStyleIdx="2" presStyleCnt="3"/>
      <dgm:spPr>
        <a:solidFill>
          <a:srgbClr val="782F40"/>
        </a:solidFill>
      </dgm:spPr>
    </dgm:pt>
    <dgm:pt modelId="{264312A4-E219-4413-BBBF-CCE4C33AC25D}" type="pres">
      <dgm:prSet presAssocID="{1A2A8350-B254-4788-8B96-416A3B90A00B}" presName="txNode" presStyleLbl="node1" presStyleIdx="2" presStyleCnt="3">
        <dgm:presLayoutVars>
          <dgm:bulletEnabled val="1"/>
        </dgm:presLayoutVars>
      </dgm:prSet>
      <dgm:spPr/>
    </dgm:pt>
  </dgm:ptLst>
  <dgm:cxnLst>
    <dgm:cxn modelId="{033CD101-E596-4289-AE69-64CC68643642}" srcId="{1A2A8350-B254-4788-8B96-416A3B90A00B}" destId="{1DAAD572-FFBA-436D-8D25-138016CD2E5C}" srcOrd="1" destOrd="0" parTransId="{C78B0243-B3EB-4C2B-BCE4-F7E8A6AFCA36}" sibTransId="{9A985BC7-680B-4FFA-981A-52C033EB1BB2}"/>
    <dgm:cxn modelId="{4D2AAB1A-BD4C-4734-ABAD-406889CCA78A}" type="presOf" srcId="{8EE2A761-6CDD-40E7-8F02-1364CCDD7E9C}" destId="{6FBBC394-F8A0-4D98-A74C-0942EE1EE84D}" srcOrd="0" destOrd="2" presId="urn:microsoft.com/office/officeart/2005/8/layout/hProcess10"/>
    <dgm:cxn modelId="{C10FFE1D-620A-4D95-B45B-010EA27AF775}" srcId="{AFCA2289-6400-407E-9C53-E1C9F383FDB5}" destId="{8EE2A761-6CDD-40E7-8F02-1364CCDD7E9C}" srcOrd="1" destOrd="0" parTransId="{0009EFEC-F3D9-4C8A-8D4F-A254C2862B15}" sibTransId="{A824DF97-4A90-4399-A0E4-EB62C726C5C4}"/>
    <dgm:cxn modelId="{6C0FFC25-9AEE-441C-ACE8-6097665E118B}" srcId="{5049912D-BC5A-42A4-A807-08D6D0E73C2A}" destId="{A3A17245-66F4-4E08-819C-F400E880EF8F}" srcOrd="0" destOrd="0" parTransId="{CB7FA859-BC85-4329-A433-C99C856605E7}" sibTransId="{6023FEE7-EF04-4DC2-845F-54F344F67A1D}"/>
    <dgm:cxn modelId="{614FCD40-79D5-4F76-B400-2D79EA27E9C9}" srcId="{AFD8AB15-F501-49DE-A6C2-E3DB5FD3F18C}" destId="{1A2A8350-B254-4788-8B96-416A3B90A00B}" srcOrd="2" destOrd="0" parTransId="{569CB480-DB23-46D9-842E-FFF5F9EE3262}" sibTransId="{22608871-13B7-43E4-96CE-D6625F7AB9B7}"/>
    <dgm:cxn modelId="{0A4EBC6D-4304-4080-A80D-F0CB15D40774}" srcId="{5049912D-BC5A-42A4-A807-08D6D0E73C2A}" destId="{08D87599-4AE7-47A7-9CDE-781550D0ABE1}" srcOrd="1" destOrd="0" parTransId="{11E6DCA8-86D7-4FFE-9FD6-4CA8524699B2}" sibTransId="{EF6E4F32-DE43-4709-AF68-682A0C5BF34B}"/>
    <dgm:cxn modelId="{AA634C57-31B9-47DD-B568-512391AA32D3}" type="presOf" srcId="{1410DA39-038B-4A69-9412-AA554AF1CD96}" destId="{FD209248-F64C-4204-B25C-2BFC9C34B17D}" srcOrd="1" destOrd="0" presId="urn:microsoft.com/office/officeart/2005/8/layout/hProcess10"/>
    <dgm:cxn modelId="{9388CF57-7B4E-4817-BFA6-7B9F80690276}" type="presOf" srcId="{15B8195F-D8D1-491D-9D1E-550F9B9ACB6A}" destId="{D6E27349-2F14-42D2-B139-03FCF94854B5}" srcOrd="0" destOrd="0" presId="urn:microsoft.com/office/officeart/2005/8/layout/hProcess10"/>
    <dgm:cxn modelId="{E291658A-FC07-438A-B25B-29206D09C4AB}" type="presOf" srcId="{AFCA2289-6400-407E-9C53-E1C9F383FDB5}" destId="{6FBBC394-F8A0-4D98-A74C-0942EE1EE84D}" srcOrd="0" destOrd="0" presId="urn:microsoft.com/office/officeart/2005/8/layout/hProcess10"/>
    <dgm:cxn modelId="{9AB54F8B-ED81-4149-A335-E7911F125467}" type="presOf" srcId="{AFD8AB15-F501-49DE-A6C2-E3DB5FD3F18C}" destId="{67D4FB12-CEF7-4EE3-82F5-A74BCE43ACC7}" srcOrd="0" destOrd="0" presId="urn:microsoft.com/office/officeart/2005/8/layout/hProcess10"/>
    <dgm:cxn modelId="{54BB5F91-B5A3-4F61-8DE5-02175170E7B1}" type="presOf" srcId="{5049912D-BC5A-42A4-A807-08D6D0E73C2A}" destId="{6957907C-D7DE-4E5B-9504-6C646400C137}" srcOrd="0" destOrd="0" presId="urn:microsoft.com/office/officeart/2005/8/layout/hProcess10"/>
    <dgm:cxn modelId="{01CEB09A-B401-4E48-B749-6BAB31DC0E6D}" type="presOf" srcId="{08D87599-4AE7-47A7-9CDE-781550D0ABE1}" destId="{6957907C-D7DE-4E5B-9504-6C646400C137}" srcOrd="0" destOrd="2" presId="urn:microsoft.com/office/officeart/2005/8/layout/hProcess10"/>
    <dgm:cxn modelId="{20A0059D-A107-45CB-BAC9-14C8D5A478B8}" srcId="{1A2A8350-B254-4788-8B96-416A3B90A00B}" destId="{32C199FC-17DE-44F6-A808-40E5AFB7B211}" srcOrd="0" destOrd="0" parTransId="{73D8494C-7216-4A96-AA26-17E0E2F9020A}" sibTransId="{51149E7F-2516-4B53-8BB4-C86F24AD28FC}"/>
    <dgm:cxn modelId="{25583B9E-E5C7-42B3-9FA3-73D63EE36BF2}" type="presOf" srcId="{1410DA39-038B-4A69-9412-AA554AF1CD96}" destId="{B042418B-7470-4292-A6B5-536FF5359733}" srcOrd="0" destOrd="0" presId="urn:microsoft.com/office/officeart/2005/8/layout/hProcess10"/>
    <dgm:cxn modelId="{0B42BDA4-A7F6-421C-86DD-1464335EFB7D}" type="presOf" srcId="{32C199FC-17DE-44F6-A808-40E5AFB7B211}" destId="{264312A4-E219-4413-BBBF-CCE4C33AC25D}" srcOrd="0" destOrd="1" presId="urn:microsoft.com/office/officeart/2005/8/layout/hProcess10"/>
    <dgm:cxn modelId="{5E46EFA9-EA5C-492C-813B-5B9B3D625B42}" type="presOf" srcId="{15B8195F-D8D1-491D-9D1E-550F9B9ACB6A}" destId="{EB1CA320-B8C6-4E60-A898-376D48C7A338}" srcOrd="1" destOrd="0" presId="urn:microsoft.com/office/officeart/2005/8/layout/hProcess10"/>
    <dgm:cxn modelId="{0F15F1AC-7A9C-48E7-A705-9E936FAB6890}" srcId="{AFD8AB15-F501-49DE-A6C2-E3DB5FD3F18C}" destId="{AFCA2289-6400-407E-9C53-E1C9F383FDB5}" srcOrd="0" destOrd="0" parTransId="{21302218-6D5C-4B33-B4C1-618F50124565}" sibTransId="{1410DA39-038B-4A69-9412-AA554AF1CD96}"/>
    <dgm:cxn modelId="{CD86BFAD-AB97-4AC4-925D-BB5B8BCCB331}" type="presOf" srcId="{8AB14162-54CC-47CF-BD1B-92D2AA4B209D}" destId="{6FBBC394-F8A0-4D98-A74C-0942EE1EE84D}" srcOrd="0" destOrd="1" presId="urn:microsoft.com/office/officeart/2005/8/layout/hProcess10"/>
    <dgm:cxn modelId="{E4D9F7B5-79C7-4CB4-81CB-057206BC6CB8}" type="presOf" srcId="{1A2A8350-B254-4788-8B96-416A3B90A00B}" destId="{264312A4-E219-4413-BBBF-CCE4C33AC25D}" srcOrd="0" destOrd="0" presId="urn:microsoft.com/office/officeart/2005/8/layout/hProcess10"/>
    <dgm:cxn modelId="{E76146C6-383B-44C8-88A9-56DBDE73088F}" srcId="{AFCA2289-6400-407E-9C53-E1C9F383FDB5}" destId="{8AB14162-54CC-47CF-BD1B-92D2AA4B209D}" srcOrd="0" destOrd="0" parTransId="{01993EF6-89F6-4723-83A6-B153654C3D88}" sibTransId="{CC2CEEF3-2F88-4A82-B4A9-32C565D9FE96}"/>
    <dgm:cxn modelId="{1F9514D6-701B-4C18-944F-A87BA239E494}" type="presOf" srcId="{1DAAD572-FFBA-436D-8D25-138016CD2E5C}" destId="{264312A4-E219-4413-BBBF-CCE4C33AC25D}" srcOrd="0" destOrd="2" presId="urn:microsoft.com/office/officeart/2005/8/layout/hProcess10"/>
    <dgm:cxn modelId="{252E47D7-F6AC-42ED-B219-13F6AAEC1646}" srcId="{AFD8AB15-F501-49DE-A6C2-E3DB5FD3F18C}" destId="{5049912D-BC5A-42A4-A807-08D6D0E73C2A}" srcOrd="1" destOrd="0" parTransId="{5F536779-FE28-41E5-83DF-0CAEC3955596}" sibTransId="{15B8195F-D8D1-491D-9D1E-550F9B9ACB6A}"/>
    <dgm:cxn modelId="{375E48E4-58C8-43F1-A7B5-7EF07708023F}" type="presOf" srcId="{A3A17245-66F4-4E08-819C-F400E880EF8F}" destId="{6957907C-D7DE-4E5B-9504-6C646400C137}" srcOrd="0" destOrd="1" presId="urn:microsoft.com/office/officeart/2005/8/layout/hProcess10"/>
    <dgm:cxn modelId="{D7CEE35B-F734-4C1F-B0F3-1F45BBB0F40E}" type="presParOf" srcId="{67D4FB12-CEF7-4EE3-82F5-A74BCE43ACC7}" destId="{D3B33558-854C-4714-8E15-F621A98A02BB}" srcOrd="0" destOrd="0" presId="urn:microsoft.com/office/officeart/2005/8/layout/hProcess10"/>
    <dgm:cxn modelId="{C67C76C5-04C2-4292-91C0-D9AF53617FEA}" type="presParOf" srcId="{D3B33558-854C-4714-8E15-F621A98A02BB}" destId="{0618A14C-B1F3-4B35-A885-821CC900D24B}" srcOrd="0" destOrd="0" presId="urn:microsoft.com/office/officeart/2005/8/layout/hProcess10"/>
    <dgm:cxn modelId="{BB06F186-9801-4A8D-A4DE-7D07C1505481}" type="presParOf" srcId="{D3B33558-854C-4714-8E15-F621A98A02BB}" destId="{6FBBC394-F8A0-4D98-A74C-0942EE1EE84D}" srcOrd="1" destOrd="0" presId="urn:microsoft.com/office/officeart/2005/8/layout/hProcess10"/>
    <dgm:cxn modelId="{AB770080-19D4-4556-B0C2-41F9112FDB50}" type="presParOf" srcId="{67D4FB12-CEF7-4EE3-82F5-A74BCE43ACC7}" destId="{B042418B-7470-4292-A6B5-536FF5359733}" srcOrd="1" destOrd="0" presId="urn:microsoft.com/office/officeart/2005/8/layout/hProcess10"/>
    <dgm:cxn modelId="{B7FC6AE3-5472-47C8-ADB2-31A9A6BE3EC8}" type="presParOf" srcId="{B042418B-7470-4292-A6B5-536FF5359733}" destId="{FD209248-F64C-4204-B25C-2BFC9C34B17D}" srcOrd="0" destOrd="0" presId="urn:microsoft.com/office/officeart/2005/8/layout/hProcess10"/>
    <dgm:cxn modelId="{41210166-82D4-4DB3-AA2D-83AB0C3D55D4}" type="presParOf" srcId="{67D4FB12-CEF7-4EE3-82F5-A74BCE43ACC7}" destId="{525FB2F8-7851-4EAF-B2C6-F1280CABFF3F}" srcOrd="2" destOrd="0" presId="urn:microsoft.com/office/officeart/2005/8/layout/hProcess10"/>
    <dgm:cxn modelId="{6DF5F162-F164-419B-AE3C-8B0BFBAA289B}" type="presParOf" srcId="{525FB2F8-7851-4EAF-B2C6-F1280CABFF3F}" destId="{EDEFE6ED-7274-4898-994E-B7A7CD007323}" srcOrd="0" destOrd="0" presId="urn:microsoft.com/office/officeart/2005/8/layout/hProcess10"/>
    <dgm:cxn modelId="{DDCA0DA9-5DB9-4B59-89AB-4C93E14FD401}" type="presParOf" srcId="{525FB2F8-7851-4EAF-B2C6-F1280CABFF3F}" destId="{6957907C-D7DE-4E5B-9504-6C646400C137}" srcOrd="1" destOrd="0" presId="urn:microsoft.com/office/officeart/2005/8/layout/hProcess10"/>
    <dgm:cxn modelId="{7283D271-908C-435A-9C1C-9CBBA28FAA98}" type="presParOf" srcId="{67D4FB12-CEF7-4EE3-82F5-A74BCE43ACC7}" destId="{D6E27349-2F14-42D2-B139-03FCF94854B5}" srcOrd="3" destOrd="0" presId="urn:microsoft.com/office/officeart/2005/8/layout/hProcess10"/>
    <dgm:cxn modelId="{E8EA8320-AFA7-43B6-8961-7604EF409B7B}" type="presParOf" srcId="{D6E27349-2F14-42D2-B139-03FCF94854B5}" destId="{EB1CA320-B8C6-4E60-A898-376D48C7A338}" srcOrd="0" destOrd="0" presId="urn:microsoft.com/office/officeart/2005/8/layout/hProcess10"/>
    <dgm:cxn modelId="{8372A552-4F96-4637-91ED-717E4F5BE99E}" type="presParOf" srcId="{67D4FB12-CEF7-4EE3-82F5-A74BCE43ACC7}" destId="{98664138-C416-490D-A03D-8C7D7FC26B9E}" srcOrd="4" destOrd="0" presId="urn:microsoft.com/office/officeart/2005/8/layout/hProcess10"/>
    <dgm:cxn modelId="{B51B0401-6715-4964-A9B8-F36255C6CB7D}" type="presParOf" srcId="{98664138-C416-490D-A03D-8C7D7FC26B9E}" destId="{97C8BDD3-51EA-42BD-9A4C-3FF8DEB4AB4C}" srcOrd="0" destOrd="0" presId="urn:microsoft.com/office/officeart/2005/8/layout/hProcess10"/>
    <dgm:cxn modelId="{446B393E-6683-479A-944A-B166B2B8396C}" type="presParOf" srcId="{98664138-C416-490D-A03D-8C7D7FC26B9E}" destId="{264312A4-E219-4413-BBBF-CCE4C33AC25D}" srcOrd="1" destOrd="0" presId="urn:microsoft.com/office/officeart/2005/8/layout/hProcess10"/>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8A14C-B1F3-4B35-A885-821CC900D24B}">
      <dsp:nvSpPr>
        <dsp:cNvPr id="0" name=""/>
        <dsp:cNvSpPr/>
      </dsp:nvSpPr>
      <dsp:spPr>
        <a:xfrm>
          <a:off x="4661"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BBC394-F8A0-4D98-A74C-0942EE1EE84D}">
      <dsp:nvSpPr>
        <dsp:cNvPr id="0" name=""/>
        <dsp:cNvSpPr/>
      </dsp:nvSpPr>
      <dsp:spPr>
        <a:xfrm>
          <a:off x="362175"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426498" y="2467724"/>
        <a:ext cx="2067507" cy="2067507"/>
      </dsp:txXfrm>
    </dsp:sp>
    <dsp:sp modelId="{B042418B-7470-4292-A6B5-536FF5359733}">
      <dsp:nvSpPr>
        <dsp:cNvPr id="0" name=""/>
        <dsp:cNvSpPr/>
      </dsp:nvSpPr>
      <dsp:spPr>
        <a:xfrm>
          <a:off x="2623843" y="1919933"/>
          <a:ext cx="423027" cy="52770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623843" y="2025474"/>
        <a:ext cx="296119" cy="316623"/>
      </dsp:txXfrm>
    </dsp:sp>
    <dsp:sp modelId="{EDEFE6ED-7274-4898-994E-B7A7CD007323}">
      <dsp:nvSpPr>
        <dsp:cNvPr id="0" name=""/>
        <dsp:cNvSpPr/>
      </dsp:nvSpPr>
      <dsp:spPr>
        <a:xfrm>
          <a:off x="3409466"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57907C-D7DE-4E5B-9504-6C646400C137}">
      <dsp:nvSpPr>
        <dsp:cNvPr id="0" name=""/>
        <dsp:cNvSpPr/>
      </dsp:nvSpPr>
      <dsp:spPr>
        <a:xfrm>
          <a:off x="3766979"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3831302" y="2467724"/>
        <a:ext cx="2067507" cy="2067507"/>
      </dsp:txXfrm>
    </dsp:sp>
    <dsp:sp modelId="{D6E27349-2F14-42D2-B139-03FCF94854B5}">
      <dsp:nvSpPr>
        <dsp:cNvPr id="0" name=""/>
        <dsp:cNvSpPr/>
      </dsp:nvSpPr>
      <dsp:spPr>
        <a:xfrm>
          <a:off x="6028648" y="1919933"/>
          <a:ext cx="423027" cy="527705"/>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6028648" y="2025474"/>
        <a:ext cx="296119" cy="316623"/>
      </dsp:txXfrm>
    </dsp:sp>
    <dsp:sp modelId="{97C8BDD3-51EA-42BD-9A4C-3FF8DEB4AB4C}">
      <dsp:nvSpPr>
        <dsp:cNvPr id="0" name=""/>
        <dsp:cNvSpPr/>
      </dsp:nvSpPr>
      <dsp:spPr>
        <a:xfrm>
          <a:off x="6814271"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4312A4-E219-4413-BBBF-CCE4C33AC25D}">
      <dsp:nvSpPr>
        <dsp:cNvPr id="0" name=""/>
        <dsp:cNvSpPr/>
      </dsp:nvSpPr>
      <dsp:spPr>
        <a:xfrm>
          <a:off x="7171784"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7236107" y="2467724"/>
        <a:ext cx="2067507" cy="20675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8A14C-B1F3-4B35-A885-821CC900D24B}">
      <dsp:nvSpPr>
        <dsp:cNvPr id="0" name=""/>
        <dsp:cNvSpPr/>
      </dsp:nvSpPr>
      <dsp:spPr>
        <a:xfrm>
          <a:off x="4661"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BBC394-F8A0-4D98-A74C-0942EE1EE84D}">
      <dsp:nvSpPr>
        <dsp:cNvPr id="0" name=""/>
        <dsp:cNvSpPr/>
      </dsp:nvSpPr>
      <dsp:spPr>
        <a:xfrm>
          <a:off x="362175"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426498" y="2467724"/>
        <a:ext cx="2067507" cy="2067507"/>
      </dsp:txXfrm>
    </dsp:sp>
    <dsp:sp modelId="{B042418B-7470-4292-A6B5-536FF5359733}">
      <dsp:nvSpPr>
        <dsp:cNvPr id="0" name=""/>
        <dsp:cNvSpPr/>
      </dsp:nvSpPr>
      <dsp:spPr>
        <a:xfrm>
          <a:off x="2623843" y="1919933"/>
          <a:ext cx="423027" cy="52770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623843" y="2025474"/>
        <a:ext cx="296119" cy="316623"/>
      </dsp:txXfrm>
    </dsp:sp>
    <dsp:sp modelId="{EDEFE6ED-7274-4898-994E-B7A7CD007323}">
      <dsp:nvSpPr>
        <dsp:cNvPr id="0" name=""/>
        <dsp:cNvSpPr/>
      </dsp:nvSpPr>
      <dsp:spPr>
        <a:xfrm>
          <a:off x="3409466"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57907C-D7DE-4E5B-9504-6C646400C137}">
      <dsp:nvSpPr>
        <dsp:cNvPr id="0" name=""/>
        <dsp:cNvSpPr/>
      </dsp:nvSpPr>
      <dsp:spPr>
        <a:xfrm>
          <a:off x="3766979"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3831302" y="2467724"/>
        <a:ext cx="2067507" cy="2067507"/>
      </dsp:txXfrm>
    </dsp:sp>
    <dsp:sp modelId="{D6E27349-2F14-42D2-B139-03FCF94854B5}">
      <dsp:nvSpPr>
        <dsp:cNvPr id="0" name=""/>
        <dsp:cNvSpPr/>
      </dsp:nvSpPr>
      <dsp:spPr>
        <a:xfrm>
          <a:off x="6028648" y="1919933"/>
          <a:ext cx="423027" cy="527705"/>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6028648" y="2025474"/>
        <a:ext cx="296119" cy="316623"/>
      </dsp:txXfrm>
    </dsp:sp>
    <dsp:sp modelId="{97C8BDD3-51EA-42BD-9A4C-3FF8DEB4AB4C}">
      <dsp:nvSpPr>
        <dsp:cNvPr id="0" name=""/>
        <dsp:cNvSpPr/>
      </dsp:nvSpPr>
      <dsp:spPr>
        <a:xfrm>
          <a:off x="6814271" y="1085709"/>
          <a:ext cx="2196153" cy="2196153"/>
        </a:xfrm>
        <a:prstGeom prst="roundRect">
          <a:avLst>
            <a:gd name="adj" fmla="val 10000"/>
          </a:avLst>
        </a:prstGeom>
        <a:solidFill>
          <a:srgbClr val="782F4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4312A4-E219-4413-BBBF-CCE4C33AC25D}">
      <dsp:nvSpPr>
        <dsp:cNvPr id="0" name=""/>
        <dsp:cNvSpPr/>
      </dsp:nvSpPr>
      <dsp:spPr>
        <a:xfrm>
          <a:off x="7171784" y="2403401"/>
          <a:ext cx="2196153" cy="2196153"/>
        </a:xfrm>
        <a:prstGeom prst="roundRect">
          <a:avLst>
            <a:gd name="adj" fmla="val 10000"/>
          </a:avLst>
        </a:prstGeom>
        <a:solidFill>
          <a:srgbClr val="DFD1A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en-US" sz="42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a:p>
          <a:pPr marL="285750" lvl="1" indent="-285750" algn="l" defTabSz="1466850">
            <a:lnSpc>
              <a:spcPct val="90000"/>
            </a:lnSpc>
            <a:spcBef>
              <a:spcPct val="0"/>
            </a:spcBef>
            <a:spcAft>
              <a:spcPct val="15000"/>
            </a:spcAft>
            <a:buChar char="•"/>
          </a:pPr>
          <a:endParaRPr lang="en-US" sz="3300" kern="1200">
            <a:solidFill>
              <a:schemeClr val="tx1"/>
            </a:solidFill>
          </a:endParaRPr>
        </a:p>
      </dsp:txBody>
      <dsp:txXfrm>
        <a:off x="7236107" y="2467724"/>
        <a:ext cx="2067507" cy="206750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9555163" cy="159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8484" tIns="154244" rIns="308484" bIns="154244" numCol="1" anchor="t" anchorCtr="0" compatLnSpc="1">
            <a:prstTxWarp prst="textNoShape">
              <a:avLst/>
            </a:prstTxWarp>
          </a:bodyPr>
          <a:lstStyle>
            <a:lvl1pPr defTabSz="3086100" eaLnBrk="1" hangingPunct="1">
              <a:defRPr sz="4100">
                <a:latin typeface="Times New Roman" charset="0"/>
              </a:defRPr>
            </a:lvl1pPr>
          </a:lstStyle>
          <a:p>
            <a:pPr>
              <a:defRPr/>
            </a:pPr>
            <a:endParaRPr lang="en-US"/>
          </a:p>
        </p:txBody>
      </p:sp>
      <p:sp>
        <p:nvSpPr>
          <p:cNvPr id="4099" name="Rectangle 3"/>
          <p:cNvSpPr>
            <a:spLocks noGrp="1" noChangeArrowheads="1"/>
          </p:cNvSpPr>
          <p:nvPr>
            <p:ph type="dt" sz="quarter" idx="1"/>
          </p:nvPr>
        </p:nvSpPr>
        <p:spPr bwMode="auto">
          <a:xfrm>
            <a:off x="12492038" y="0"/>
            <a:ext cx="9555162" cy="159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8484" tIns="154244" rIns="308484" bIns="154244" numCol="1" anchor="t" anchorCtr="0" compatLnSpc="1">
            <a:prstTxWarp prst="textNoShape">
              <a:avLst/>
            </a:prstTxWarp>
          </a:bodyPr>
          <a:lstStyle>
            <a:lvl1pPr algn="r" defTabSz="3086100" eaLnBrk="1" hangingPunct="1">
              <a:defRPr sz="4100">
                <a:latin typeface="Times New Roman" charset="0"/>
              </a:defRPr>
            </a:lvl1pPr>
          </a:lstStyle>
          <a:p>
            <a:pPr>
              <a:defRPr/>
            </a:pPr>
            <a:endParaRPr lang="en-US"/>
          </a:p>
        </p:txBody>
      </p:sp>
      <p:sp>
        <p:nvSpPr>
          <p:cNvPr id="4100" name="Rectangle 4"/>
          <p:cNvSpPr>
            <a:spLocks noGrp="1" noChangeArrowheads="1"/>
          </p:cNvSpPr>
          <p:nvPr>
            <p:ph type="ftr" sz="quarter" idx="2"/>
          </p:nvPr>
        </p:nvSpPr>
        <p:spPr bwMode="auto">
          <a:xfrm>
            <a:off x="0" y="30345063"/>
            <a:ext cx="9555163" cy="159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8484" tIns="154244" rIns="308484" bIns="154244" numCol="1" anchor="b" anchorCtr="0" compatLnSpc="1">
            <a:prstTxWarp prst="textNoShape">
              <a:avLst/>
            </a:prstTxWarp>
          </a:bodyPr>
          <a:lstStyle>
            <a:lvl1pPr defTabSz="3086100" eaLnBrk="1" hangingPunct="1">
              <a:defRPr sz="4100">
                <a:latin typeface="Times New Roman" charset="0"/>
              </a:defRPr>
            </a:lvl1pPr>
          </a:lstStyle>
          <a:p>
            <a:pPr>
              <a:defRPr/>
            </a:pPr>
            <a:endParaRPr lang="en-US"/>
          </a:p>
        </p:txBody>
      </p:sp>
      <p:sp>
        <p:nvSpPr>
          <p:cNvPr id="4101" name="Rectangle 5"/>
          <p:cNvSpPr>
            <a:spLocks noGrp="1" noChangeArrowheads="1"/>
          </p:cNvSpPr>
          <p:nvPr>
            <p:ph type="sldNum" sz="quarter" idx="3"/>
          </p:nvPr>
        </p:nvSpPr>
        <p:spPr bwMode="auto">
          <a:xfrm>
            <a:off x="12492038" y="30345063"/>
            <a:ext cx="9555162" cy="159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8484" tIns="154244" rIns="308484" bIns="154244" numCol="1" anchor="b" anchorCtr="0" compatLnSpc="1">
            <a:prstTxWarp prst="textNoShape">
              <a:avLst/>
            </a:prstTxWarp>
          </a:bodyPr>
          <a:lstStyle>
            <a:lvl1pPr algn="r" defTabSz="3086100" eaLnBrk="1" hangingPunct="1">
              <a:defRPr sz="4100" smtClean="0"/>
            </a:lvl1pPr>
          </a:lstStyle>
          <a:p>
            <a:pPr>
              <a:defRPr/>
            </a:pPr>
            <a:fld id="{24CA104D-6A04-403B-BC12-71E8135FF7A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38" y="10226675"/>
            <a:ext cx="18653125" cy="7054850"/>
          </a:xfrm>
        </p:spPr>
        <p:txBody>
          <a:bodyPr/>
          <a:lstStyle/>
          <a:p>
            <a:r>
              <a:rPr lang="en-US"/>
              <a:t>Click to edit Master title style</a:t>
            </a:r>
          </a:p>
        </p:txBody>
      </p:sp>
      <p:sp>
        <p:nvSpPr>
          <p:cNvPr id="3" name="Subtitle 2"/>
          <p:cNvSpPr>
            <a:spLocks noGrp="1"/>
          </p:cNvSpPr>
          <p:nvPr>
            <p:ph type="subTitle" idx="1"/>
          </p:nvPr>
        </p:nvSpPr>
        <p:spPr>
          <a:xfrm>
            <a:off x="3292475" y="18653125"/>
            <a:ext cx="153606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7ADA69-388F-48AE-930A-05153721E94B}" type="slidenum">
              <a:rPr lang="en-US" altLang="en-US"/>
              <a:pPr>
                <a:defRPr/>
              </a:pPr>
              <a:t>‹#›</a:t>
            </a:fld>
            <a:endParaRPr lang="en-US" altLang="en-US"/>
          </a:p>
        </p:txBody>
      </p:sp>
    </p:spTree>
    <p:extLst>
      <p:ext uri="{BB962C8B-B14F-4D97-AF65-F5344CB8AC3E}">
        <p14:creationId xmlns:p14="http://schemas.microsoft.com/office/powerpoint/2010/main" val="3323730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96DF2D-B759-415B-B24D-48553C0E643F}" type="slidenum">
              <a:rPr lang="en-US" altLang="en-US"/>
              <a:pPr>
                <a:defRPr/>
              </a:pPr>
              <a:t>‹#›</a:t>
            </a:fld>
            <a:endParaRPr lang="en-US" altLang="en-US"/>
          </a:p>
        </p:txBody>
      </p:sp>
    </p:spTree>
    <p:extLst>
      <p:ext uri="{BB962C8B-B14F-4D97-AF65-F5344CB8AC3E}">
        <p14:creationId xmlns:p14="http://schemas.microsoft.com/office/powerpoint/2010/main" val="3782308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36875" y="2925763"/>
            <a:ext cx="4662488"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2925763"/>
            <a:ext cx="13838237"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4284BB-B967-4336-A5F5-7FB3D628CD36}" type="slidenum">
              <a:rPr lang="en-US" altLang="en-US"/>
              <a:pPr>
                <a:defRPr/>
              </a:pPr>
              <a:t>‹#›</a:t>
            </a:fld>
            <a:endParaRPr lang="en-US" altLang="en-US"/>
          </a:p>
        </p:txBody>
      </p:sp>
    </p:spTree>
    <p:extLst>
      <p:ext uri="{BB962C8B-B14F-4D97-AF65-F5344CB8AC3E}">
        <p14:creationId xmlns:p14="http://schemas.microsoft.com/office/powerpoint/2010/main" val="447539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8" y="2925763"/>
            <a:ext cx="18653125" cy="5486400"/>
          </a:xfrm>
        </p:spPr>
        <p:txBody>
          <a:bodyPr/>
          <a:lstStyle/>
          <a:p>
            <a:r>
              <a:rPr lang="en-US"/>
              <a:t>Click to edit Master title style</a:t>
            </a:r>
          </a:p>
        </p:txBody>
      </p:sp>
      <p:sp>
        <p:nvSpPr>
          <p:cNvPr id="3" name="Text Placeholder 2"/>
          <p:cNvSpPr>
            <a:spLocks noGrp="1"/>
          </p:cNvSpPr>
          <p:nvPr>
            <p:ph type="body" sz="half" idx="1"/>
          </p:nvPr>
        </p:nvSpPr>
        <p:spPr>
          <a:xfrm>
            <a:off x="1646238" y="9509125"/>
            <a:ext cx="9250362" cy="19751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1049000" y="9509125"/>
            <a:ext cx="9250363" cy="97996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1049000" y="19461163"/>
            <a:ext cx="9250363" cy="9799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C1ED1DF6-2C4E-4360-B9A6-2A21C34DDB08}" type="slidenum">
              <a:rPr lang="en-US" altLang="en-US"/>
              <a:pPr>
                <a:defRPr/>
              </a:pPr>
              <a:t>‹#›</a:t>
            </a:fld>
            <a:endParaRPr lang="en-US" altLang="en-US"/>
          </a:p>
        </p:txBody>
      </p:sp>
    </p:spTree>
    <p:extLst>
      <p:ext uri="{BB962C8B-B14F-4D97-AF65-F5344CB8AC3E}">
        <p14:creationId xmlns:p14="http://schemas.microsoft.com/office/powerpoint/2010/main" val="32716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0F2F52-F257-45BD-8C11-3C37EA606BC6}" type="slidenum">
              <a:rPr lang="en-US" altLang="en-US"/>
              <a:pPr>
                <a:defRPr/>
              </a:pPr>
              <a:t>‹#›</a:t>
            </a:fld>
            <a:endParaRPr lang="en-US" altLang="en-US"/>
          </a:p>
        </p:txBody>
      </p:sp>
    </p:spTree>
    <p:extLst>
      <p:ext uri="{BB962C8B-B14F-4D97-AF65-F5344CB8AC3E}">
        <p14:creationId xmlns:p14="http://schemas.microsoft.com/office/powerpoint/2010/main" val="1628456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0" y="21153438"/>
            <a:ext cx="1865312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733550" y="13952538"/>
            <a:ext cx="1865312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B2225E-02D3-4DD6-83E8-3ED0D4FCE500}" type="slidenum">
              <a:rPr lang="en-US" altLang="en-US"/>
              <a:pPr>
                <a:defRPr/>
              </a:pPr>
              <a:t>‹#›</a:t>
            </a:fld>
            <a:endParaRPr lang="en-US" altLang="en-US"/>
          </a:p>
        </p:txBody>
      </p:sp>
    </p:spTree>
    <p:extLst>
      <p:ext uri="{BB962C8B-B14F-4D97-AF65-F5344CB8AC3E}">
        <p14:creationId xmlns:p14="http://schemas.microsoft.com/office/powerpoint/2010/main" val="563390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9509125"/>
            <a:ext cx="9250362"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049000" y="9509125"/>
            <a:ext cx="9250363"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9AF27-A403-4CED-8F6A-5FF09D096DE4}" type="slidenum">
              <a:rPr lang="en-US" altLang="en-US"/>
              <a:pPr>
                <a:defRPr/>
              </a:pPr>
              <a:t>‹#›</a:t>
            </a:fld>
            <a:endParaRPr lang="en-US" altLang="en-US"/>
          </a:p>
        </p:txBody>
      </p:sp>
    </p:spTree>
    <p:extLst>
      <p:ext uri="{BB962C8B-B14F-4D97-AF65-F5344CB8AC3E}">
        <p14:creationId xmlns:p14="http://schemas.microsoft.com/office/powerpoint/2010/main" val="884020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7625"/>
            <a:ext cx="1975167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7369175"/>
            <a:ext cx="96964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6963" y="10439400"/>
            <a:ext cx="96964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7425" y="7369175"/>
            <a:ext cx="970121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1147425" y="10439400"/>
            <a:ext cx="970121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D35E41A-85B9-4648-A7DB-90503AA45AA5}" type="slidenum">
              <a:rPr lang="en-US" altLang="en-US"/>
              <a:pPr>
                <a:defRPr/>
              </a:pPr>
              <a:t>‹#›</a:t>
            </a:fld>
            <a:endParaRPr lang="en-US" altLang="en-US"/>
          </a:p>
        </p:txBody>
      </p:sp>
    </p:spTree>
    <p:extLst>
      <p:ext uri="{BB962C8B-B14F-4D97-AF65-F5344CB8AC3E}">
        <p14:creationId xmlns:p14="http://schemas.microsoft.com/office/powerpoint/2010/main" val="181440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F4A3700-2599-421F-A457-43C6E150875F}" type="slidenum">
              <a:rPr lang="en-US" altLang="en-US"/>
              <a:pPr>
                <a:defRPr/>
              </a:pPr>
              <a:t>‹#›</a:t>
            </a:fld>
            <a:endParaRPr lang="en-US" altLang="en-US"/>
          </a:p>
        </p:txBody>
      </p:sp>
    </p:spTree>
    <p:extLst>
      <p:ext uri="{BB962C8B-B14F-4D97-AF65-F5344CB8AC3E}">
        <p14:creationId xmlns:p14="http://schemas.microsoft.com/office/powerpoint/2010/main" val="2775504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9C927A8-B3D4-4661-936B-7FAAFF3C14D8}" type="slidenum">
              <a:rPr lang="en-US" altLang="en-US"/>
              <a:pPr>
                <a:defRPr/>
              </a:pPr>
              <a:t>‹#›</a:t>
            </a:fld>
            <a:endParaRPr lang="en-US" altLang="en-US"/>
          </a:p>
        </p:txBody>
      </p:sp>
    </p:spTree>
    <p:extLst>
      <p:ext uri="{BB962C8B-B14F-4D97-AF65-F5344CB8AC3E}">
        <p14:creationId xmlns:p14="http://schemas.microsoft.com/office/powerpoint/2010/main" val="4235809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1275"/>
            <a:ext cx="721995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8580438" y="1311275"/>
            <a:ext cx="122682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3" y="6888163"/>
            <a:ext cx="72199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6EC3C7-ACA1-42B8-89F7-C9800236FEC1}" type="slidenum">
              <a:rPr lang="en-US" altLang="en-US"/>
              <a:pPr>
                <a:defRPr/>
              </a:pPr>
              <a:t>‹#›</a:t>
            </a:fld>
            <a:endParaRPr lang="en-US" altLang="en-US"/>
          </a:p>
        </p:txBody>
      </p:sp>
    </p:spTree>
    <p:extLst>
      <p:ext uri="{BB962C8B-B14F-4D97-AF65-F5344CB8AC3E}">
        <p14:creationId xmlns:p14="http://schemas.microsoft.com/office/powerpoint/2010/main" val="2541129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2125" y="23042563"/>
            <a:ext cx="1316672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302125" y="2941638"/>
            <a:ext cx="1316672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4302125" y="25763538"/>
            <a:ext cx="1316672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C53F9C-097E-4631-A3AF-474C8DF95A98}" type="slidenum">
              <a:rPr lang="en-US" altLang="en-US"/>
              <a:pPr>
                <a:defRPr/>
              </a:pPr>
              <a:t>‹#›</a:t>
            </a:fld>
            <a:endParaRPr lang="en-US" altLang="en-US"/>
          </a:p>
        </p:txBody>
      </p:sp>
    </p:spTree>
    <p:extLst>
      <p:ext uri="{BB962C8B-B14F-4D97-AF65-F5344CB8AC3E}">
        <p14:creationId xmlns:p14="http://schemas.microsoft.com/office/powerpoint/2010/main" val="390313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6238" y="2925763"/>
            <a:ext cx="1865312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646238" y="9509125"/>
            <a:ext cx="18653125" cy="1975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1646238" y="29992638"/>
            <a:ext cx="4572000" cy="219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t" anchorCtr="0" compatLnSpc="1">
            <a:prstTxWarp prst="textNoShape">
              <a:avLst/>
            </a:prstTxWarp>
          </a:bodyPr>
          <a:lstStyle>
            <a:lvl1pPr defTabSz="3135313" eaLnBrk="1" hangingPunct="1">
              <a:defRPr sz="4800">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7497763" y="29992638"/>
            <a:ext cx="6950075" cy="219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t" anchorCtr="0" compatLnSpc="1">
            <a:prstTxWarp prst="textNoShape">
              <a:avLst/>
            </a:prstTxWarp>
          </a:bodyPr>
          <a:lstStyle>
            <a:lvl1pPr algn="ctr" defTabSz="3135313" eaLnBrk="1" hangingPunct="1">
              <a:defRPr sz="4800">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15727363" y="29992638"/>
            <a:ext cx="4572000" cy="219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t" anchorCtr="0" compatLnSpc="1">
            <a:prstTxWarp prst="textNoShape">
              <a:avLst/>
            </a:prstTxWarp>
          </a:bodyPr>
          <a:lstStyle>
            <a:lvl1pPr algn="r" defTabSz="3135313" eaLnBrk="1" hangingPunct="1">
              <a:defRPr sz="4800" smtClean="0"/>
            </a:lvl1pPr>
          </a:lstStyle>
          <a:p>
            <a:pPr>
              <a:defRPr/>
            </a:pPr>
            <a:fld id="{7543A25A-285C-4107-9CD5-8F4A1D3367D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p:titleStyle>
    <p:bodyStyle>
      <a:lvl1pPr marL="1176338" indent="-1176338" algn="l" defTabSz="3135313" rtl="0" eaLnBrk="0" fontAlgn="base" hangingPunct="0">
        <a:spcBef>
          <a:spcPct val="20000"/>
        </a:spcBef>
        <a:spcAft>
          <a:spcPct val="0"/>
        </a:spcAft>
        <a:buChar char="•"/>
        <a:defRPr sz="11000">
          <a:solidFill>
            <a:schemeClr val="tx1"/>
          </a:solidFill>
          <a:latin typeface="+mn-lt"/>
          <a:ea typeface="+mn-ea"/>
          <a:cs typeface="+mn-cs"/>
        </a:defRPr>
      </a:lvl1pPr>
      <a:lvl2pPr marL="2547938" indent="-981075" algn="l" defTabSz="3135313" rtl="0" eaLnBrk="0" fontAlgn="base" hangingPunct="0">
        <a:spcBef>
          <a:spcPct val="20000"/>
        </a:spcBef>
        <a:spcAft>
          <a:spcPct val="0"/>
        </a:spcAft>
        <a:buChar char="–"/>
        <a:defRPr sz="9600">
          <a:solidFill>
            <a:schemeClr val="tx1"/>
          </a:solidFill>
          <a:latin typeface="+mn-lt"/>
        </a:defRPr>
      </a:lvl2pPr>
      <a:lvl3pPr marL="3919538" indent="-784225" algn="l" defTabSz="3135313" rtl="0" eaLnBrk="0" fontAlgn="base" hangingPunct="0">
        <a:spcBef>
          <a:spcPct val="20000"/>
        </a:spcBef>
        <a:spcAft>
          <a:spcPct val="0"/>
        </a:spcAft>
        <a:buChar char="•"/>
        <a:defRPr sz="8200">
          <a:solidFill>
            <a:schemeClr val="tx1"/>
          </a:solidFill>
          <a:latin typeface="+mn-lt"/>
        </a:defRPr>
      </a:lvl3pPr>
      <a:lvl4pPr marL="5486400" indent="-784225" algn="l" defTabSz="3135313" rtl="0" eaLnBrk="0" fontAlgn="base" hangingPunct="0">
        <a:spcBef>
          <a:spcPct val="20000"/>
        </a:spcBef>
        <a:spcAft>
          <a:spcPct val="0"/>
        </a:spcAft>
        <a:buChar char="–"/>
        <a:defRPr sz="6900">
          <a:solidFill>
            <a:schemeClr val="tx1"/>
          </a:solidFill>
          <a:latin typeface="+mn-lt"/>
        </a:defRPr>
      </a:lvl4pPr>
      <a:lvl5pPr marL="7053263" indent="-782638" algn="l" defTabSz="3135313" rtl="0" eaLnBrk="0" fontAlgn="base" hangingPunct="0">
        <a:spcBef>
          <a:spcPct val="20000"/>
        </a:spcBef>
        <a:spcAft>
          <a:spcPct val="0"/>
        </a:spcAft>
        <a:buChar char="»"/>
        <a:defRPr sz="6900">
          <a:solidFill>
            <a:schemeClr val="tx1"/>
          </a:solidFill>
          <a:latin typeface="+mn-lt"/>
        </a:defRPr>
      </a:lvl5pPr>
      <a:lvl6pPr marL="7510463" indent="-782638" algn="l" defTabSz="3135313" rtl="0" fontAlgn="base">
        <a:spcBef>
          <a:spcPct val="20000"/>
        </a:spcBef>
        <a:spcAft>
          <a:spcPct val="0"/>
        </a:spcAft>
        <a:buChar char="»"/>
        <a:defRPr sz="6900">
          <a:solidFill>
            <a:schemeClr val="tx1"/>
          </a:solidFill>
          <a:latin typeface="+mn-lt"/>
        </a:defRPr>
      </a:lvl6pPr>
      <a:lvl7pPr marL="7967663" indent="-782638" algn="l" defTabSz="3135313" rtl="0" fontAlgn="base">
        <a:spcBef>
          <a:spcPct val="20000"/>
        </a:spcBef>
        <a:spcAft>
          <a:spcPct val="0"/>
        </a:spcAft>
        <a:buChar char="»"/>
        <a:defRPr sz="6900">
          <a:solidFill>
            <a:schemeClr val="tx1"/>
          </a:solidFill>
          <a:latin typeface="+mn-lt"/>
        </a:defRPr>
      </a:lvl7pPr>
      <a:lvl8pPr marL="8424863" indent="-782638" algn="l" defTabSz="3135313" rtl="0" fontAlgn="base">
        <a:spcBef>
          <a:spcPct val="20000"/>
        </a:spcBef>
        <a:spcAft>
          <a:spcPct val="0"/>
        </a:spcAft>
        <a:buChar char="»"/>
        <a:defRPr sz="6900">
          <a:solidFill>
            <a:schemeClr val="tx1"/>
          </a:solidFill>
          <a:latin typeface="+mn-lt"/>
        </a:defRPr>
      </a:lvl8pPr>
      <a:lvl9pPr marL="8882063" indent="-782638" algn="l" defTabSz="3135313" rtl="0" fontAlgn="base">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bcore@fsu.edu"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chart" Target="../charts/chart1.xml"/><Relationship Id="rId7" Type="http://schemas.openxmlformats.org/officeDocument/2006/relationships/diagramQuickStyle" Target="../diagrams/quickStyle1.xm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chart" Target="../charts/chart2.xml"/><Relationship Id="rId1" Type="http://schemas.openxmlformats.org/officeDocument/2006/relationships/slideLayout" Target="../slideLayouts/slideLayout12.xml"/><Relationship Id="rId6" Type="http://schemas.openxmlformats.org/officeDocument/2006/relationships/diagramQuickStyle" Target="../diagrams/quickStyle2.xml"/><Relationship Id="rId5" Type="http://schemas.openxmlformats.org/officeDocument/2006/relationships/diagramLayout" Target="../diagrams/layout2.xml"/><Relationship Id="rId10" Type="http://schemas.openxmlformats.org/officeDocument/2006/relationships/image" Target="../media/image5.png"/><Relationship Id="rId4" Type="http://schemas.openxmlformats.org/officeDocument/2006/relationships/diagramData" Target="../diagrams/data2.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733802"/>
            <a:ext cx="18241963" cy="27736796"/>
          </a:xfrm>
        </p:spPr>
        <p:txBody>
          <a:bodyPr/>
          <a:lstStyle/>
          <a:p>
            <a:pPr algn="l"/>
            <a:r>
              <a:rPr lang="en-US" sz="6600" dirty="0"/>
              <a:t>Here are some example templates you can use for your FYAP Poster. The design is completely up to you. You’re welcome to use a blank template, or one of the FSU branded templates.</a:t>
            </a:r>
            <a:br>
              <a:rPr lang="en-US" sz="6600" dirty="0"/>
            </a:br>
            <a:br>
              <a:rPr lang="en-US" sz="6600" dirty="0"/>
            </a:br>
            <a:r>
              <a:rPr lang="en-US" sz="6600" dirty="0"/>
              <a:t>Click on any areas of text to change it. Change colors, add shapes as background colors to add visual appeal and draw attention to different areas of the poster.</a:t>
            </a:r>
            <a:br>
              <a:rPr lang="en-US" sz="6600" dirty="0"/>
            </a:br>
            <a:br>
              <a:rPr lang="en-US" sz="6600" dirty="0"/>
            </a:br>
            <a:r>
              <a:rPr lang="en-US" sz="6600" dirty="0"/>
              <a:t>Include any graphs, charts, images, or other visuals that you feel would make your poster interesting to the viewer.  Please DO NOT change the size of the slide; it is set up to print a 24”x36” poster, vertical orientation.  This is the ONLY acceptable poster size.</a:t>
            </a:r>
            <a:br>
              <a:rPr lang="en-US" sz="6600" dirty="0"/>
            </a:br>
            <a:br>
              <a:rPr lang="en-US" sz="6600" dirty="0"/>
            </a:br>
            <a:r>
              <a:rPr lang="en-US" sz="6600" dirty="0"/>
              <a:t>Delete this instructional slide and any other unused template slides before saving and uploading the PowerPoint or PDF file to the FYAP Workshop Registration form.</a:t>
            </a:r>
            <a:br>
              <a:rPr lang="en-US" sz="6600" dirty="0"/>
            </a:br>
            <a:br>
              <a:rPr lang="en-US" sz="6600" dirty="0"/>
            </a:br>
            <a:r>
              <a:rPr lang="en-US" sz="6600" dirty="0"/>
              <a:t>If you run into any questions, feel free to reach out to CRC Program Coordinator: Sherry Core (</a:t>
            </a:r>
            <a:r>
              <a:rPr lang="en-US" sz="6600" dirty="0">
                <a:hlinkClick r:id="rId2"/>
              </a:rPr>
              <a:t>sbcore@fsu.edu</a:t>
            </a:r>
            <a:r>
              <a:rPr lang="en-US" sz="6600" dirty="0"/>
              <a:t>). </a:t>
            </a:r>
            <a:br>
              <a:rPr lang="en-US" sz="7200" dirty="0"/>
            </a:br>
            <a:br>
              <a:rPr lang="en-US" sz="7200" dirty="0"/>
            </a:br>
            <a:endParaRPr lang="en-US" sz="7200" dirty="0"/>
          </a:p>
        </p:txBody>
      </p:sp>
      <p:sp>
        <p:nvSpPr>
          <p:cNvPr id="3" name="Title 1">
            <a:extLst>
              <a:ext uri="{FF2B5EF4-FFF2-40B4-BE49-F238E27FC236}">
                <a16:creationId xmlns:a16="http://schemas.microsoft.com/office/drawing/2014/main" id="{045F5EE7-5D54-BC85-2C2A-B1E744F7CE8D}"/>
              </a:ext>
            </a:extLst>
          </p:cNvPr>
          <p:cNvSpPr txBox="1">
            <a:spLocks/>
          </p:cNvSpPr>
          <p:nvPr/>
        </p:nvSpPr>
        <p:spPr bwMode="auto">
          <a:xfrm>
            <a:off x="1851818" y="1447802"/>
            <a:ext cx="18241963" cy="2285999"/>
          </a:xfrm>
          <a:prstGeom prst="rect">
            <a:avLst/>
          </a:prstGeom>
          <a:solidFill>
            <a:srgbClr val="782F40"/>
          </a:solidFill>
          <a:ln w="28575">
            <a:solidFill>
              <a:schemeClr val="tx1"/>
            </a:solidFill>
          </a:ln>
          <a:effectLst/>
        </p:spPr>
        <p:txBody>
          <a:bodyPr vert="horz" wrap="square" lIns="313502" tIns="156751" rIns="313502" bIns="156751" numCol="1" anchor="ctr" anchorCtr="0" compatLnSpc="1">
            <a:prstTxWarp prst="textNoShape">
              <a:avLst/>
            </a:prstTxWarp>
          </a:bodyPr>
          <a:lst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a:lstStyle>
          <a:p>
            <a:r>
              <a:rPr lang="en-US" sz="7200" b="1" kern="0" dirty="0">
                <a:solidFill>
                  <a:schemeClr val="bg1"/>
                </a:solidFill>
              </a:rPr>
              <a:t>FYAP Poster Templates:</a:t>
            </a:r>
          </a:p>
        </p:txBody>
      </p:sp>
      <p:pic>
        <p:nvPicPr>
          <p:cNvPr id="5" name="Picture 4">
            <a:extLst>
              <a:ext uri="{FF2B5EF4-FFF2-40B4-BE49-F238E27FC236}">
                <a16:creationId xmlns:a16="http://schemas.microsoft.com/office/drawing/2014/main" id="{19F6EA99-C38D-15B4-4642-8886A0E505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5378" y="29215078"/>
            <a:ext cx="5434843" cy="2690684"/>
          </a:xfrm>
          <a:prstGeom prst="rect">
            <a:avLst/>
          </a:prstGeom>
        </p:spPr>
      </p:pic>
    </p:spTree>
    <p:extLst>
      <p:ext uri="{BB962C8B-B14F-4D97-AF65-F5344CB8AC3E}">
        <p14:creationId xmlns:p14="http://schemas.microsoft.com/office/powerpoint/2010/main" val="1702170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434F7-C06C-0D5C-F064-30D005A3DF53}"/>
            </a:ext>
          </a:extLst>
        </p:cNvPr>
        <p:cNvGrpSpPr/>
        <p:nvPr/>
      </p:nvGrpSpPr>
      <p:grpSpPr>
        <a:xfrm>
          <a:off x="0" y="0"/>
          <a:ext cx="0" cy="0"/>
          <a:chOff x="0" y="0"/>
          <a:chExt cx="0" cy="0"/>
        </a:xfrm>
      </p:grpSpPr>
      <p:sp>
        <p:nvSpPr>
          <p:cNvPr id="3078" name="Text Box 8">
            <a:extLst>
              <a:ext uri="{FF2B5EF4-FFF2-40B4-BE49-F238E27FC236}">
                <a16:creationId xmlns:a16="http://schemas.microsoft.com/office/drawing/2014/main" id="{4118B374-3405-4D6C-AFA1-6EA869C1F3A8}"/>
              </a:ext>
            </a:extLst>
          </p:cNvPr>
          <p:cNvSpPr txBox="1">
            <a:spLocks noChangeArrowheads="1"/>
          </p:cNvSpPr>
          <p:nvPr/>
        </p:nvSpPr>
        <p:spPr bwMode="auto">
          <a:xfrm>
            <a:off x="838200" y="5231270"/>
            <a:ext cx="9372600" cy="357020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Background</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Details about your research or creative activity, and its significance to your field.</a:t>
            </a:r>
          </a:p>
        </p:txBody>
      </p:sp>
      <p:sp>
        <p:nvSpPr>
          <p:cNvPr id="2" name="Rectangle 1">
            <a:extLst>
              <a:ext uri="{FF2B5EF4-FFF2-40B4-BE49-F238E27FC236}">
                <a16:creationId xmlns:a16="http://schemas.microsoft.com/office/drawing/2014/main" id="{92B2A41C-A4D2-940E-07EA-F1EAC7F7EDF7}"/>
              </a:ext>
            </a:extLst>
          </p:cNvPr>
          <p:cNvSpPr/>
          <p:nvPr/>
        </p:nvSpPr>
        <p:spPr>
          <a:xfrm>
            <a:off x="0" y="-1"/>
            <a:ext cx="21945600" cy="4244975"/>
          </a:xfrm>
          <a:prstGeom prst="rect">
            <a:avLst/>
          </a:prstGeom>
          <a:solidFill>
            <a:srgbClr val="782F4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Rectangle 2">
            <a:extLst>
              <a:ext uri="{FF2B5EF4-FFF2-40B4-BE49-F238E27FC236}">
                <a16:creationId xmlns:a16="http://schemas.microsoft.com/office/drawing/2014/main" id="{DD769095-A4EB-1051-8DAE-9F068CACEBE6}"/>
              </a:ext>
            </a:extLst>
          </p:cNvPr>
          <p:cNvSpPr>
            <a:spLocks noGrp="1" noChangeArrowheads="1"/>
          </p:cNvSpPr>
          <p:nvPr>
            <p:ph type="title"/>
          </p:nvPr>
        </p:nvSpPr>
        <p:spPr>
          <a:xfrm>
            <a:off x="1646238" y="382661"/>
            <a:ext cx="18653125" cy="1785939"/>
          </a:xfrm>
        </p:spPr>
        <p:txBody>
          <a:bodyPr/>
          <a:lstStyle/>
          <a:p>
            <a:pPr eaLnBrk="1" hangingPunct="1"/>
            <a:r>
              <a:rPr lang="en-US" altLang="en-US" sz="9600" dirty="0">
                <a:solidFill>
                  <a:schemeClr val="bg1"/>
                </a:solidFill>
                <a:latin typeface="Open Sans ExtraBold" pitchFamily="2" charset="0"/>
                <a:ea typeface="Open Sans ExtraBold" pitchFamily="2" charset="0"/>
                <a:cs typeface="Open Sans ExtraBold" pitchFamily="2" charset="0"/>
              </a:rPr>
              <a:t>FYAP Research Project Title</a:t>
            </a:r>
          </a:p>
        </p:txBody>
      </p:sp>
      <p:sp>
        <p:nvSpPr>
          <p:cNvPr id="3" name="Rectangle 2">
            <a:extLst>
              <a:ext uri="{FF2B5EF4-FFF2-40B4-BE49-F238E27FC236}">
                <a16:creationId xmlns:a16="http://schemas.microsoft.com/office/drawing/2014/main" id="{694956D6-E81B-FE13-0912-4017F686CB5F}"/>
              </a:ext>
            </a:extLst>
          </p:cNvPr>
          <p:cNvSpPr txBox="1">
            <a:spLocks noChangeArrowheads="1"/>
          </p:cNvSpPr>
          <p:nvPr/>
        </p:nvSpPr>
        <p:spPr bwMode="auto">
          <a:xfrm>
            <a:off x="1570037" y="2122486"/>
            <a:ext cx="18653125" cy="1785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ctr" anchorCtr="0" compatLnSpc="1">
            <a:prstTxWarp prst="textNoShape">
              <a:avLst/>
            </a:prstTxWarp>
          </a:bodyPr>
          <a:lst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a:lstStyle>
          <a:p>
            <a:pPr eaLnBrk="1" hangingPunct="1"/>
            <a:r>
              <a:rPr lang="en-US" altLang="en-US" sz="7200" kern="0" dirty="0">
                <a:solidFill>
                  <a:srgbClr val="DFD1A7"/>
                </a:solidFill>
                <a:latin typeface="Open Sans SemiBold" pitchFamily="2" charset="0"/>
                <a:ea typeface="Open Sans SemiBold" pitchFamily="2" charset="0"/>
                <a:cs typeface="Open Sans SemiBold" pitchFamily="2" charset="0"/>
              </a:rPr>
              <a:t>Faculty Name, Department</a:t>
            </a:r>
          </a:p>
        </p:txBody>
      </p:sp>
      <p:sp>
        <p:nvSpPr>
          <p:cNvPr id="4" name="Rectangle 3">
            <a:extLst>
              <a:ext uri="{FF2B5EF4-FFF2-40B4-BE49-F238E27FC236}">
                <a16:creationId xmlns:a16="http://schemas.microsoft.com/office/drawing/2014/main" id="{F63FE7CA-8026-6B11-A5B9-52278253EBB4}"/>
              </a:ext>
            </a:extLst>
          </p:cNvPr>
          <p:cNvSpPr/>
          <p:nvPr/>
        </p:nvSpPr>
        <p:spPr>
          <a:xfrm>
            <a:off x="0" y="4244974"/>
            <a:ext cx="21945600" cy="460451"/>
          </a:xfrm>
          <a:prstGeom prst="rect">
            <a:avLst/>
          </a:prstGeom>
          <a:solidFill>
            <a:srgbClr val="DFD1A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4DA7371-1DBB-E6E5-BF20-227BE04B1094}"/>
              </a:ext>
            </a:extLst>
          </p:cNvPr>
          <p:cNvSpPr/>
          <p:nvPr/>
        </p:nvSpPr>
        <p:spPr>
          <a:xfrm>
            <a:off x="0" y="28673425"/>
            <a:ext cx="21945600" cy="4244975"/>
          </a:xfrm>
          <a:prstGeom prst="rect">
            <a:avLst/>
          </a:prstGeom>
          <a:solidFill>
            <a:srgbClr val="782F4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43D38ACC-F7C9-9E12-E97C-A14A24903CA1}"/>
              </a:ext>
            </a:extLst>
          </p:cNvPr>
          <p:cNvSpPr txBox="1">
            <a:spLocks noChangeArrowheads="1"/>
          </p:cNvSpPr>
          <p:nvPr/>
        </p:nvSpPr>
        <p:spPr bwMode="auto">
          <a:xfrm>
            <a:off x="1951037" y="29009973"/>
            <a:ext cx="18653125" cy="1785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ctr" anchorCtr="0" compatLnSpc="1">
            <a:prstTxWarp prst="textNoShape">
              <a:avLst/>
            </a:prstTxWarp>
          </a:bodyPr>
          <a:lst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a:lstStyle>
          <a:p>
            <a:pPr eaLnBrk="1" hangingPunct="1"/>
            <a:r>
              <a:rPr lang="en-US" altLang="en-US" sz="7200" kern="0" dirty="0">
                <a:solidFill>
                  <a:srgbClr val="DFD1A7"/>
                </a:solidFill>
                <a:latin typeface="Open Sans SemiBold" pitchFamily="2" charset="0"/>
                <a:ea typeface="Open Sans SemiBold" pitchFamily="2" charset="0"/>
                <a:cs typeface="Open Sans SemiBold" pitchFamily="2" charset="0"/>
              </a:rPr>
              <a:t>Contact: email@fsu.edu</a:t>
            </a:r>
          </a:p>
        </p:txBody>
      </p:sp>
      <p:pic>
        <p:nvPicPr>
          <p:cNvPr id="10" name="Picture 9">
            <a:extLst>
              <a:ext uri="{FF2B5EF4-FFF2-40B4-BE49-F238E27FC236}">
                <a16:creationId xmlns:a16="http://schemas.microsoft.com/office/drawing/2014/main" id="{4B196D9B-E004-9596-C82A-1B40B4AF01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2869" y="30632763"/>
            <a:ext cx="7947459" cy="1796323"/>
          </a:xfrm>
          <a:prstGeom prst="rect">
            <a:avLst/>
          </a:prstGeom>
        </p:spPr>
      </p:pic>
      <p:sp>
        <p:nvSpPr>
          <p:cNvPr id="12" name="Text Box 8">
            <a:extLst>
              <a:ext uri="{FF2B5EF4-FFF2-40B4-BE49-F238E27FC236}">
                <a16:creationId xmlns:a16="http://schemas.microsoft.com/office/drawing/2014/main" id="{643104BE-4BDB-9B8F-BCDA-0E4EEF0C44CE}"/>
              </a:ext>
            </a:extLst>
          </p:cNvPr>
          <p:cNvSpPr txBox="1">
            <a:spLocks noChangeArrowheads="1"/>
          </p:cNvSpPr>
          <p:nvPr/>
        </p:nvSpPr>
        <p:spPr bwMode="auto">
          <a:xfrm>
            <a:off x="822960" y="17900832"/>
            <a:ext cx="9372600" cy="49244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Methods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 data did you collect, and how? What processes went into your creative product? What materials, systems, and resources did you use?</a:t>
            </a:r>
          </a:p>
        </p:txBody>
      </p:sp>
      <p:sp>
        <p:nvSpPr>
          <p:cNvPr id="17" name="Text Box 8">
            <a:extLst>
              <a:ext uri="{FF2B5EF4-FFF2-40B4-BE49-F238E27FC236}">
                <a16:creationId xmlns:a16="http://schemas.microsoft.com/office/drawing/2014/main" id="{A41B033A-B2ED-F071-CE87-D82448190A18}"/>
              </a:ext>
            </a:extLst>
          </p:cNvPr>
          <p:cNvSpPr txBox="1">
            <a:spLocks noChangeArrowheads="1"/>
          </p:cNvSpPr>
          <p:nvPr/>
        </p:nvSpPr>
        <p:spPr bwMode="auto">
          <a:xfrm>
            <a:off x="11734800" y="5231270"/>
            <a:ext cx="9372600" cy="424731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Results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 conclusion did your research lead to? What creative product was made? Or, what has this project prepared you to research/create?</a:t>
            </a:r>
          </a:p>
        </p:txBody>
      </p:sp>
      <p:sp>
        <p:nvSpPr>
          <p:cNvPr id="18" name="Text Box 8">
            <a:extLst>
              <a:ext uri="{FF2B5EF4-FFF2-40B4-BE49-F238E27FC236}">
                <a16:creationId xmlns:a16="http://schemas.microsoft.com/office/drawing/2014/main" id="{9F8A8801-C6F9-5F8F-DA8B-7FCF85F89AF3}"/>
              </a:ext>
            </a:extLst>
          </p:cNvPr>
          <p:cNvSpPr txBox="1">
            <a:spLocks noChangeArrowheads="1"/>
          </p:cNvSpPr>
          <p:nvPr/>
        </p:nvSpPr>
        <p:spPr bwMode="auto">
          <a:xfrm>
            <a:off x="11765280" y="22077528"/>
            <a:ext cx="9372600" cy="28931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References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Wany references that informed your research.</a:t>
            </a:r>
          </a:p>
        </p:txBody>
      </p:sp>
      <p:graphicFrame>
        <p:nvGraphicFramePr>
          <p:cNvPr id="21" name="Chart 20">
            <a:extLst>
              <a:ext uri="{FF2B5EF4-FFF2-40B4-BE49-F238E27FC236}">
                <a16:creationId xmlns:a16="http://schemas.microsoft.com/office/drawing/2014/main" id="{35B1D97B-E11A-7148-8D48-CC3B014B3806}"/>
              </a:ext>
            </a:extLst>
          </p:cNvPr>
          <p:cNvGraphicFramePr/>
          <p:nvPr>
            <p:extLst>
              <p:ext uri="{D42A27DB-BD31-4B8C-83A1-F6EECF244321}">
                <p14:modId xmlns:p14="http://schemas.microsoft.com/office/powerpoint/2010/main" val="2919428836"/>
              </p:ext>
            </p:extLst>
          </p:nvPr>
        </p:nvGraphicFramePr>
        <p:xfrm>
          <a:off x="11734800" y="9631353"/>
          <a:ext cx="9372600" cy="5846665"/>
        </p:xfrm>
        <a:graphic>
          <a:graphicData uri="http://schemas.openxmlformats.org/drawingml/2006/chart">
            <c:chart xmlns:c="http://schemas.openxmlformats.org/drawingml/2006/chart" xmlns:r="http://schemas.openxmlformats.org/officeDocument/2006/relationships" r:id="rId3"/>
          </a:graphicData>
        </a:graphic>
      </p:graphicFrame>
      <p:pic>
        <p:nvPicPr>
          <p:cNvPr id="1026" name="Picture 2">
            <a:extLst>
              <a:ext uri="{FF2B5EF4-FFF2-40B4-BE49-F238E27FC236}">
                <a16:creationId xmlns:a16="http://schemas.microsoft.com/office/drawing/2014/main" id="{743F493A-6747-CEAF-D4FA-7390359D32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9342563"/>
            <a:ext cx="9372600" cy="7401855"/>
          </a:xfrm>
          <a:prstGeom prst="rect">
            <a:avLst/>
          </a:prstGeom>
          <a:noFill/>
          <a:extLst>
            <a:ext uri="{909E8E84-426E-40DD-AFC4-6F175D3DCCD1}">
              <a14:hiddenFill xmlns:a14="http://schemas.microsoft.com/office/drawing/2010/main">
                <a:solidFill>
                  <a:srgbClr val="FFFFFF"/>
                </a:solidFill>
              </a14:hiddenFill>
            </a:ext>
          </a:extLst>
        </p:spPr>
      </p:pic>
      <p:sp>
        <p:nvSpPr>
          <p:cNvPr id="22" name="Text Box 8">
            <a:extLst>
              <a:ext uri="{FF2B5EF4-FFF2-40B4-BE49-F238E27FC236}">
                <a16:creationId xmlns:a16="http://schemas.microsoft.com/office/drawing/2014/main" id="{0C2B54FF-0600-32FA-E868-BF045FE7A78E}"/>
              </a:ext>
            </a:extLst>
          </p:cNvPr>
          <p:cNvSpPr txBox="1">
            <a:spLocks noChangeArrowheads="1"/>
          </p:cNvSpPr>
          <p:nvPr/>
        </p:nvSpPr>
        <p:spPr bwMode="auto">
          <a:xfrm>
            <a:off x="11734800" y="16158741"/>
            <a:ext cx="9372600" cy="221599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Future Work</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What’s the next step?</a:t>
            </a:r>
          </a:p>
        </p:txBody>
      </p:sp>
      <p:graphicFrame>
        <p:nvGraphicFramePr>
          <p:cNvPr id="26" name="Diagram 25">
            <a:extLst>
              <a:ext uri="{FF2B5EF4-FFF2-40B4-BE49-F238E27FC236}">
                <a16:creationId xmlns:a16="http://schemas.microsoft.com/office/drawing/2014/main" id="{B6F1DF6B-72FD-7846-6AA7-DF271EA3587B}"/>
              </a:ext>
            </a:extLst>
          </p:cNvPr>
          <p:cNvGraphicFramePr/>
          <p:nvPr>
            <p:extLst>
              <p:ext uri="{D42A27DB-BD31-4B8C-83A1-F6EECF244321}">
                <p14:modId xmlns:p14="http://schemas.microsoft.com/office/powerpoint/2010/main" val="100511845"/>
              </p:ext>
            </p:extLst>
          </p:nvPr>
        </p:nvGraphicFramePr>
        <p:xfrm>
          <a:off x="838200" y="22712697"/>
          <a:ext cx="9372600" cy="568526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635716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18D2F-7545-3B9D-3126-DE70B636F3F0}"/>
            </a:ext>
          </a:extLst>
        </p:cNvPr>
        <p:cNvGrpSpPr/>
        <p:nvPr/>
      </p:nvGrpSpPr>
      <p:grpSpPr>
        <a:xfrm>
          <a:off x="0" y="0"/>
          <a:ext cx="0" cy="0"/>
          <a:chOff x="0" y="0"/>
          <a:chExt cx="0" cy="0"/>
        </a:xfrm>
      </p:grpSpPr>
      <p:sp>
        <p:nvSpPr>
          <p:cNvPr id="3078" name="Text Box 8">
            <a:extLst>
              <a:ext uri="{FF2B5EF4-FFF2-40B4-BE49-F238E27FC236}">
                <a16:creationId xmlns:a16="http://schemas.microsoft.com/office/drawing/2014/main" id="{63F446A6-3AA9-7813-E90D-315DBBD1D2E8}"/>
              </a:ext>
            </a:extLst>
          </p:cNvPr>
          <p:cNvSpPr txBox="1">
            <a:spLocks noChangeArrowheads="1"/>
          </p:cNvSpPr>
          <p:nvPr/>
        </p:nvSpPr>
        <p:spPr bwMode="auto">
          <a:xfrm>
            <a:off x="838200" y="5231270"/>
            <a:ext cx="9372600" cy="357020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Background</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Details about your research or creative activity, and its significance to your field.</a:t>
            </a:r>
          </a:p>
        </p:txBody>
      </p:sp>
      <p:sp>
        <p:nvSpPr>
          <p:cNvPr id="2" name="Rectangle 1">
            <a:extLst>
              <a:ext uri="{FF2B5EF4-FFF2-40B4-BE49-F238E27FC236}">
                <a16:creationId xmlns:a16="http://schemas.microsoft.com/office/drawing/2014/main" id="{0D2C0EC5-4CCB-C75D-B4A5-F6A5E737A330}"/>
              </a:ext>
            </a:extLst>
          </p:cNvPr>
          <p:cNvSpPr/>
          <p:nvPr/>
        </p:nvSpPr>
        <p:spPr>
          <a:xfrm>
            <a:off x="0" y="-1"/>
            <a:ext cx="21945600" cy="4244975"/>
          </a:xfrm>
          <a:prstGeom prst="rect">
            <a:avLst/>
          </a:prstGeom>
          <a:solidFill>
            <a:srgbClr val="DFD1A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Rectangle 2">
            <a:extLst>
              <a:ext uri="{FF2B5EF4-FFF2-40B4-BE49-F238E27FC236}">
                <a16:creationId xmlns:a16="http://schemas.microsoft.com/office/drawing/2014/main" id="{7517E1A5-DBF5-9B2A-0FA4-EC10678A1E38}"/>
              </a:ext>
            </a:extLst>
          </p:cNvPr>
          <p:cNvSpPr>
            <a:spLocks noGrp="1" noChangeArrowheads="1"/>
          </p:cNvSpPr>
          <p:nvPr>
            <p:ph type="title"/>
          </p:nvPr>
        </p:nvSpPr>
        <p:spPr>
          <a:xfrm>
            <a:off x="1646238" y="382661"/>
            <a:ext cx="18653125" cy="1785939"/>
          </a:xfrm>
        </p:spPr>
        <p:txBody>
          <a:bodyPr/>
          <a:lstStyle/>
          <a:p>
            <a:pPr eaLnBrk="1" hangingPunct="1"/>
            <a:r>
              <a:rPr lang="en-US" altLang="en-US" sz="9600" dirty="0">
                <a:solidFill>
                  <a:schemeClr val="tx1"/>
                </a:solidFill>
                <a:latin typeface="Open Sans ExtraBold" pitchFamily="2" charset="0"/>
                <a:ea typeface="Open Sans ExtraBold" pitchFamily="2" charset="0"/>
                <a:cs typeface="Open Sans ExtraBold" pitchFamily="2" charset="0"/>
              </a:rPr>
              <a:t>FYAP Research Project Title</a:t>
            </a:r>
          </a:p>
        </p:txBody>
      </p:sp>
      <p:sp>
        <p:nvSpPr>
          <p:cNvPr id="3" name="Rectangle 2">
            <a:extLst>
              <a:ext uri="{FF2B5EF4-FFF2-40B4-BE49-F238E27FC236}">
                <a16:creationId xmlns:a16="http://schemas.microsoft.com/office/drawing/2014/main" id="{31955F18-CB2D-B304-2774-49D96A788773}"/>
              </a:ext>
            </a:extLst>
          </p:cNvPr>
          <p:cNvSpPr txBox="1">
            <a:spLocks noChangeArrowheads="1"/>
          </p:cNvSpPr>
          <p:nvPr/>
        </p:nvSpPr>
        <p:spPr bwMode="auto">
          <a:xfrm>
            <a:off x="1570037" y="2122486"/>
            <a:ext cx="18653125" cy="1785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ctr" anchorCtr="0" compatLnSpc="1">
            <a:prstTxWarp prst="textNoShape">
              <a:avLst/>
            </a:prstTxWarp>
          </a:bodyPr>
          <a:lst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a:lstStyle>
          <a:p>
            <a:pPr eaLnBrk="1" hangingPunct="1"/>
            <a:r>
              <a:rPr lang="en-US" altLang="en-US" sz="7200" kern="0" dirty="0">
                <a:solidFill>
                  <a:srgbClr val="782F40"/>
                </a:solidFill>
                <a:latin typeface="Open Sans SemiBold" pitchFamily="2" charset="0"/>
                <a:ea typeface="Open Sans SemiBold" pitchFamily="2" charset="0"/>
                <a:cs typeface="Open Sans SemiBold" pitchFamily="2" charset="0"/>
              </a:rPr>
              <a:t>Faculty Name, Department</a:t>
            </a:r>
          </a:p>
        </p:txBody>
      </p:sp>
      <p:sp>
        <p:nvSpPr>
          <p:cNvPr id="4" name="Rectangle 3">
            <a:extLst>
              <a:ext uri="{FF2B5EF4-FFF2-40B4-BE49-F238E27FC236}">
                <a16:creationId xmlns:a16="http://schemas.microsoft.com/office/drawing/2014/main" id="{81E07813-3EA1-4A4F-BBB3-5720550C31A4}"/>
              </a:ext>
            </a:extLst>
          </p:cNvPr>
          <p:cNvSpPr/>
          <p:nvPr/>
        </p:nvSpPr>
        <p:spPr>
          <a:xfrm>
            <a:off x="0" y="4244974"/>
            <a:ext cx="21945600" cy="460451"/>
          </a:xfrm>
          <a:prstGeom prst="rect">
            <a:avLst/>
          </a:prstGeom>
          <a:solidFill>
            <a:srgbClr val="782F4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E0AA5B2-8063-B776-848E-D8DFFA1F30D5}"/>
              </a:ext>
            </a:extLst>
          </p:cNvPr>
          <p:cNvSpPr/>
          <p:nvPr/>
        </p:nvSpPr>
        <p:spPr>
          <a:xfrm>
            <a:off x="0" y="28673425"/>
            <a:ext cx="21945600" cy="4244975"/>
          </a:xfrm>
          <a:prstGeom prst="rect">
            <a:avLst/>
          </a:prstGeom>
          <a:solidFill>
            <a:srgbClr val="DFD1A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C5F59B72-E1CB-D979-665B-DEF1BD37F9EF}"/>
              </a:ext>
            </a:extLst>
          </p:cNvPr>
          <p:cNvSpPr txBox="1">
            <a:spLocks noChangeArrowheads="1"/>
          </p:cNvSpPr>
          <p:nvPr/>
        </p:nvSpPr>
        <p:spPr bwMode="auto">
          <a:xfrm>
            <a:off x="1341438" y="29978520"/>
            <a:ext cx="18653125" cy="1785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13502" tIns="156751" rIns="313502" bIns="156751" numCol="1" anchor="ctr" anchorCtr="0" compatLnSpc="1">
            <a:prstTxWarp prst="textNoShape">
              <a:avLst/>
            </a:prstTxWarp>
          </a:bodyPr>
          <a:lst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charset="0"/>
              </a:defRPr>
            </a:lvl2pPr>
            <a:lvl3pPr algn="ctr" defTabSz="3135313" rtl="0" eaLnBrk="0" fontAlgn="base" hangingPunct="0">
              <a:spcBef>
                <a:spcPct val="0"/>
              </a:spcBef>
              <a:spcAft>
                <a:spcPct val="0"/>
              </a:spcAft>
              <a:defRPr sz="15100">
                <a:solidFill>
                  <a:schemeClr val="tx2"/>
                </a:solidFill>
                <a:latin typeface="Times New Roman" charset="0"/>
              </a:defRPr>
            </a:lvl3pPr>
            <a:lvl4pPr algn="ctr" defTabSz="3135313" rtl="0" eaLnBrk="0" fontAlgn="base" hangingPunct="0">
              <a:spcBef>
                <a:spcPct val="0"/>
              </a:spcBef>
              <a:spcAft>
                <a:spcPct val="0"/>
              </a:spcAft>
              <a:defRPr sz="15100">
                <a:solidFill>
                  <a:schemeClr val="tx2"/>
                </a:solidFill>
                <a:latin typeface="Times New Roman" charset="0"/>
              </a:defRPr>
            </a:lvl4pPr>
            <a:lvl5pPr algn="ctr" defTabSz="3135313" rtl="0" eaLnBrk="0" fontAlgn="base" hangingPunct="0">
              <a:spcBef>
                <a:spcPct val="0"/>
              </a:spcBef>
              <a:spcAft>
                <a:spcPct val="0"/>
              </a:spcAft>
              <a:defRPr sz="15100">
                <a:solidFill>
                  <a:schemeClr val="tx2"/>
                </a:solidFill>
                <a:latin typeface="Times New Roman" charset="0"/>
              </a:defRPr>
            </a:lvl5pPr>
            <a:lvl6pPr marL="457200" algn="ctr" defTabSz="3135313" rtl="0" fontAlgn="base">
              <a:spcBef>
                <a:spcPct val="0"/>
              </a:spcBef>
              <a:spcAft>
                <a:spcPct val="0"/>
              </a:spcAft>
              <a:defRPr sz="15100">
                <a:solidFill>
                  <a:schemeClr val="tx2"/>
                </a:solidFill>
                <a:latin typeface="Times New Roman" charset="0"/>
              </a:defRPr>
            </a:lvl6pPr>
            <a:lvl7pPr marL="914400" algn="ctr" defTabSz="3135313" rtl="0" fontAlgn="base">
              <a:spcBef>
                <a:spcPct val="0"/>
              </a:spcBef>
              <a:spcAft>
                <a:spcPct val="0"/>
              </a:spcAft>
              <a:defRPr sz="15100">
                <a:solidFill>
                  <a:schemeClr val="tx2"/>
                </a:solidFill>
                <a:latin typeface="Times New Roman" charset="0"/>
              </a:defRPr>
            </a:lvl7pPr>
            <a:lvl8pPr marL="1371600" algn="ctr" defTabSz="3135313" rtl="0" fontAlgn="base">
              <a:spcBef>
                <a:spcPct val="0"/>
              </a:spcBef>
              <a:spcAft>
                <a:spcPct val="0"/>
              </a:spcAft>
              <a:defRPr sz="15100">
                <a:solidFill>
                  <a:schemeClr val="tx2"/>
                </a:solidFill>
                <a:latin typeface="Times New Roman" charset="0"/>
              </a:defRPr>
            </a:lvl8pPr>
            <a:lvl9pPr marL="1828800" algn="ctr" defTabSz="3135313" rtl="0" fontAlgn="base">
              <a:spcBef>
                <a:spcPct val="0"/>
              </a:spcBef>
              <a:spcAft>
                <a:spcPct val="0"/>
              </a:spcAft>
              <a:defRPr sz="15100">
                <a:solidFill>
                  <a:schemeClr val="tx2"/>
                </a:solidFill>
                <a:latin typeface="Times New Roman" charset="0"/>
              </a:defRPr>
            </a:lvl9pPr>
          </a:lstStyle>
          <a:p>
            <a:pPr eaLnBrk="1" hangingPunct="1"/>
            <a:r>
              <a:rPr lang="en-US" altLang="en-US" sz="7200" kern="0" dirty="0">
                <a:solidFill>
                  <a:schemeClr val="tx1"/>
                </a:solidFill>
                <a:latin typeface="Open Sans SemiBold" pitchFamily="2" charset="0"/>
                <a:ea typeface="Open Sans SemiBold" pitchFamily="2" charset="0"/>
                <a:cs typeface="Open Sans SemiBold" pitchFamily="2" charset="0"/>
              </a:rPr>
              <a:t>Contact: email@fsu.edu</a:t>
            </a:r>
          </a:p>
        </p:txBody>
      </p:sp>
      <p:sp>
        <p:nvSpPr>
          <p:cNvPr id="12" name="Text Box 8">
            <a:extLst>
              <a:ext uri="{FF2B5EF4-FFF2-40B4-BE49-F238E27FC236}">
                <a16:creationId xmlns:a16="http://schemas.microsoft.com/office/drawing/2014/main" id="{6DA69118-B494-0840-45C0-17B11CFB9047}"/>
              </a:ext>
            </a:extLst>
          </p:cNvPr>
          <p:cNvSpPr txBox="1">
            <a:spLocks noChangeArrowheads="1"/>
          </p:cNvSpPr>
          <p:nvPr/>
        </p:nvSpPr>
        <p:spPr bwMode="auto">
          <a:xfrm>
            <a:off x="822960" y="17900832"/>
            <a:ext cx="9372600" cy="49244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Methods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 data did you collect, and how? What processes went into your creative product? What materials, systems, and resources did you use?</a:t>
            </a:r>
          </a:p>
        </p:txBody>
      </p:sp>
      <p:sp>
        <p:nvSpPr>
          <p:cNvPr id="17" name="Text Box 8">
            <a:extLst>
              <a:ext uri="{FF2B5EF4-FFF2-40B4-BE49-F238E27FC236}">
                <a16:creationId xmlns:a16="http://schemas.microsoft.com/office/drawing/2014/main" id="{96F7DE90-B61D-E1B5-85DC-9267E5718229}"/>
              </a:ext>
            </a:extLst>
          </p:cNvPr>
          <p:cNvSpPr txBox="1">
            <a:spLocks noChangeArrowheads="1"/>
          </p:cNvSpPr>
          <p:nvPr/>
        </p:nvSpPr>
        <p:spPr bwMode="auto">
          <a:xfrm>
            <a:off x="11734800" y="5231270"/>
            <a:ext cx="9372600" cy="424731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Results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 conclusion did your research lead to? What creative product was made? Or, what has this project prepared you to research/create?</a:t>
            </a:r>
          </a:p>
        </p:txBody>
      </p:sp>
      <p:sp>
        <p:nvSpPr>
          <p:cNvPr id="18" name="Text Box 8">
            <a:extLst>
              <a:ext uri="{FF2B5EF4-FFF2-40B4-BE49-F238E27FC236}">
                <a16:creationId xmlns:a16="http://schemas.microsoft.com/office/drawing/2014/main" id="{416AFF05-AC5A-17FB-F962-7409CFA70331}"/>
              </a:ext>
            </a:extLst>
          </p:cNvPr>
          <p:cNvSpPr txBox="1">
            <a:spLocks noChangeArrowheads="1"/>
          </p:cNvSpPr>
          <p:nvPr/>
        </p:nvSpPr>
        <p:spPr bwMode="auto">
          <a:xfrm>
            <a:off x="11765280" y="22077528"/>
            <a:ext cx="9372600" cy="28931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References</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Wany references that informed your research.</a:t>
            </a:r>
          </a:p>
        </p:txBody>
      </p:sp>
      <p:graphicFrame>
        <p:nvGraphicFramePr>
          <p:cNvPr id="21" name="Chart 20">
            <a:extLst>
              <a:ext uri="{FF2B5EF4-FFF2-40B4-BE49-F238E27FC236}">
                <a16:creationId xmlns:a16="http://schemas.microsoft.com/office/drawing/2014/main" id="{28F6BD7F-CE61-48B0-123D-BBB3FDAF9736}"/>
              </a:ext>
            </a:extLst>
          </p:cNvPr>
          <p:cNvGraphicFramePr/>
          <p:nvPr/>
        </p:nvGraphicFramePr>
        <p:xfrm>
          <a:off x="11734800" y="9631353"/>
          <a:ext cx="9372600" cy="5846665"/>
        </p:xfrm>
        <a:graphic>
          <a:graphicData uri="http://schemas.openxmlformats.org/drawingml/2006/chart">
            <c:chart xmlns:c="http://schemas.openxmlformats.org/drawingml/2006/chart" xmlns:r="http://schemas.openxmlformats.org/officeDocument/2006/relationships" r:id="rId2"/>
          </a:graphicData>
        </a:graphic>
      </p:graphicFrame>
      <p:pic>
        <p:nvPicPr>
          <p:cNvPr id="1026" name="Picture 2">
            <a:extLst>
              <a:ext uri="{FF2B5EF4-FFF2-40B4-BE49-F238E27FC236}">
                <a16:creationId xmlns:a16="http://schemas.microsoft.com/office/drawing/2014/main" id="{82236DE4-0C14-8BE5-810F-4FE04EC7AC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9342563"/>
            <a:ext cx="9372600" cy="7401855"/>
          </a:xfrm>
          <a:prstGeom prst="rect">
            <a:avLst/>
          </a:prstGeom>
          <a:noFill/>
          <a:extLst>
            <a:ext uri="{909E8E84-426E-40DD-AFC4-6F175D3DCCD1}">
              <a14:hiddenFill xmlns:a14="http://schemas.microsoft.com/office/drawing/2010/main">
                <a:solidFill>
                  <a:srgbClr val="FFFFFF"/>
                </a:solidFill>
              </a14:hiddenFill>
            </a:ext>
          </a:extLst>
        </p:spPr>
      </p:pic>
      <p:sp>
        <p:nvSpPr>
          <p:cNvPr id="22" name="Text Box 8">
            <a:extLst>
              <a:ext uri="{FF2B5EF4-FFF2-40B4-BE49-F238E27FC236}">
                <a16:creationId xmlns:a16="http://schemas.microsoft.com/office/drawing/2014/main" id="{348B3D68-748A-5284-F96D-40A25B79262A}"/>
              </a:ext>
            </a:extLst>
          </p:cNvPr>
          <p:cNvSpPr txBox="1">
            <a:spLocks noChangeArrowheads="1"/>
          </p:cNvSpPr>
          <p:nvPr/>
        </p:nvSpPr>
        <p:spPr bwMode="auto">
          <a:xfrm>
            <a:off x="11734800" y="16158741"/>
            <a:ext cx="9372600" cy="221599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11000">
                <a:solidFill>
                  <a:schemeClr val="tx1"/>
                </a:solidFill>
                <a:latin typeface="Times New Roman" panose="02020603050405020304" pitchFamily="18" charset="0"/>
              </a:defRPr>
            </a:lvl1pPr>
            <a:lvl2pPr marL="742950" indent="-285750">
              <a:spcBef>
                <a:spcPct val="20000"/>
              </a:spcBef>
              <a:buChar char="–"/>
              <a:defRPr sz="9600">
                <a:solidFill>
                  <a:schemeClr val="tx1"/>
                </a:solidFill>
                <a:latin typeface="Times New Roman" panose="02020603050405020304" pitchFamily="18" charset="0"/>
              </a:defRPr>
            </a:lvl2pPr>
            <a:lvl3pPr marL="1143000" indent="-228600">
              <a:spcBef>
                <a:spcPct val="20000"/>
              </a:spcBef>
              <a:buChar char="•"/>
              <a:defRPr sz="8200">
                <a:solidFill>
                  <a:schemeClr val="tx1"/>
                </a:solidFill>
                <a:latin typeface="Times New Roman" panose="02020603050405020304" pitchFamily="18" charset="0"/>
              </a:defRPr>
            </a:lvl3pPr>
            <a:lvl4pPr marL="1600200" indent="-228600">
              <a:spcBef>
                <a:spcPct val="20000"/>
              </a:spcBef>
              <a:buChar char="–"/>
              <a:defRPr sz="6900">
                <a:solidFill>
                  <a:schemeClr val="tx1"/>
                </a:solidFill>
                <a:latin typeface="Times New Roman" panose="02020603050405020304" pitchFamily="18" charset="0"/>
              </a:defRPr>
            </a:lvl4pPr>
            <a:lvl5pPr marL="2057400" indent="-228600">
              <a:spcBef>
                <a:spcPct val="20000"/>
              </a:spcBef>
              <a:buChar char="»"/>
              <a:defRPr sz="69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69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69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69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6900">
                <a:solidFill>
                  <a:schemeClr val="tx1"/>
                </a:solidFill>
                <a:latin typeface="Times New Roman" panose="02020603050405020304" pitchFamily="18" charset="0"/>
              </a:defRPr>
            </a:lvl9pPr>
          </a:lstStyle>
          <a:p>
            <a:pPr algn="ctr" eaLnBrk="1" hangingPunct="1">
              <a:spcBef>
                <a:spcPct val="50000"/>
              </a:spcBef>
              <a:buFontTx/>
              <a:buNone/>
            </a:pPr>
            <a:r>
              <a:rPr lang="en-US" altLang="en-US" sz="7200" b="1" dirty="0">
                <a:latin typeface="Open Sans" pitchFamily="2" charset="0"/>
                <a:ea typeface="Open Sans" pitchFamily="2" charset="0"/>
                <a:cs typeface="Open Sans" pitchFamily="2" charset="0"/>
              </a:rPr>
              <a:t>Future Work</a:t>
            </a:r>
          </a:p>
          <a:p>
            <a:pPr eaLnBrk="1" hangingPunct="1">
              <a:spcBef>
                <a:spcPct val="50000"/>
              </a:spcBef>
              <a:buFontTx/>
              <a:buNone/>
            </a:pPr>
            <a:r>
              <a:rPr lang="en-US" altLang="en-US" sz="4400" dirty="0">
                <a:latin typeface="Open Sans" pitchFamily="2" charset="0"/>
                <a:ea typeface="Open Sans" pitchFamily="2" charset="0"/>
                <a:cs typeface="Open Sans" pitchFamily="2" charset="0"/>
              </a:rPr>
              <a:t>What’s the next step?</a:t>
            </a:r>
          </a:p>
        </p:txBody>
      </p:sp>
      <p:graphicFrame>
        <p:nvGraphicFramePr>
          <p:cNvPr id="26" name="Diagram 25">
            <a:extLst>
              <a:ext uri="{FF2B5EF4-FFF2-40B4-BE49-F238E27FC236}">
                <a16:creationId xmlns:a16="http://schemas.microsoft.com/office/drawing/2014/main" id="{0EC18C88-DBBF-19F4-FA03-92FD837E20F9}"/>
              </a:ext>
            </a:extLst>
          </p:cNvPr>
          <p:cNvGraphicFramePr/>
          <p:nvPr/>
        </p:nvGraphicFramePr>
        <p:xfrm>
          <a:off x="838200" y="22712697"/>
          <a:ext cx="9372600" cy="56852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7">
            <a:extLst>
              <a:ext uri="{FF2B5EF4-FFF2-40B4-BE49-F238E27FC236}">
                <a16:creationId xmlns:a16="http://schemas.microsoft.com/office/drawing/2014/main" id="{89676D84-A949-089F-37A9-DDA1B4C3D4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29390850"/>
            <a:ext cx="4694450" cy="2810124"/>
          </a:xfrm>
          <a:prstGeom prst="rect">
            <a:avLst/>
          </a:prstGeom>
        </p:spPr>
      </p:pic>
      <p:pic>
        <p:nvPicPr>
          <p:cNvPr id="11" name="Picture 10">
            <a:extLst>
              <a:ext uri="{FF2B5EF4-FFF2-40B4-BE49-F238E27FC236}">
                <a16:creationId xmlns:a16="http://schemas.microsoft.com/office/drawing/2014/main" id="{E8CF6A3F-3889-3D18-3C40-88CCD249134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7952032" y="29195368"/>
            <a:ext cx="3201088" cy="3201088"/>
          </a:xfrm>
          <a:prstGeom prst="rect">
            <a:avLst/>
          </a:prstGeom>
        </p:spPr>
      </p:pic>
    </p:spTree>
    <p:extLst>
      <p:ext uri="{BB962C8B-B14F-4D97-AF65-F5344CB8AC3E}">
        <p14:creationId xmlns:p14="http://schemas.microsoft.com/office/powerpoint/2010/main" val="4032590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646238" y="685800"/>
            <a:ext cx="18653125" cy="5486400"/>
          </a:xfrm>
        </p:spPr>
        <p:txBody>
          <a:bodyPr/>
          <a:lstStyle/>
          <a:p>
            <a:pPr eaLnBrk="1" hangingPunct="1"/>
            <a:r>
              <a:rPr lang="en-US" altLang="en-US" sz="9600" dirty="0">
                <a:latin typeface="Open Sans SemiBold" pitchFamily="2" charset="0"/>
                <a:ea typeface="Open Sans SemiBold" pitchFamily="2" charset="0"/>
                <a:cs typeface="Open Sans SemiBold" pitchFamily="2" charset="0"/>
              </a:rPr>
              <a:t>Blank FYAP Poster Template</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a36450eb-db06-42a7-8d1b-026719f701e3}" enabled="0" method="" siteId="{a36450eb-db06-42a7-8d1b-026719f701e3}" removed="1"/>
</clbl:labelList>
</file>

<file path=docProps/app.xml><?xml version="1.0" encoding="utf-8"?>
<Properties xmlns="http://schemas.openxmlformats.org/officeDocument/2006/extended-properties" xmlns:vt="http://schemas.openxmlformats.org/officeDocument/2006/docPropsVTypes">
  <TotalTime>369</TotalTime>
  <Words>406</Words>
  <Application>Microsoft Office PowerPoint</Application>
  <PresentationFormat>Custom</PresentationFormat>
  <Paragraphs>31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Open Sans</vt:lpstr>
      <vt:lpstr>Open Sans ExtraBold</vt:lpstr>
      <vt:lpstr>Open Sans SemiBold</vt:lpstr>
      <vt:lpstr>Times New Roman</vt:lpstr>
      <vt:lpstr>Default Design</vt:lpstr>
      <vt:lpstr>Here are some example templates you can use for your FYAP Poster. The design is completely up to you. You’re welcome to use a blank template, or one of the FSU branded templates.  Click on any areas of text to change it. Change colors, add shapes as background colors to add visual appeal and draw attention to different areas of the poster.  Include any graphs, charts, images, or other visuals that you feel would make your poster interesting to the viewer.  Please DO NOT change the size of the slide; it is set up to print a 24”x36” poster, vertical orientation.  This is the ONLY acceptable poster size.  Delete this instructional slide and any other unused template slides before saving and uploading the PowerPoint or PDF file to the FYAP Workshop Registration form.  If you run into any questions, feel free to reach out to CRC Program Coordinator: Sherry Core (sbcore@fsu.edu).   </vt:lpstr>
      <vt:lpstr>FYAP Research Project Title</vt:lpstr>
      <vt:lpstr>FYAP Research Project Title</vt:lpstr>
      <vt:lpstr>Blank FYAP Poster Template</vt:lpstr>
    </vt:vector>
  </TitlesOfParts>
  <Company>ISPA/FSU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FYAP Research Project Title</dc:title>
  <dc:creator>Laurie Molina</dc:creator>
  <cp:lastModifiedBy>Sherry Core</cp:lastModifiedBy>
  <cp:revision>4</cp:revision>
  <dcterms:created xsi:type="dcterms:W3CDTF">2006-04-12T20:17:58Z</dcterms:created>
  <dcterms:modified xsi:type="dcterms:W3CDTF">2026-07-16T22:42:03Z</dcterms:modified>
</cp:coreProperties>
</file>