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7" r:id="rId2"/>
    <p:sldId id="256" r:id="rId3"/>
  </p:sldIdLst>
  <p:sldSz cx="21945600" cy="32918400"/>
  <p:notesSz cx="22047200" cy="319405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howGuides="1">
      <p:cViewPr varScale="1">
        <p:scale>
          <a:sx n="18" d="100"/>
          <a:sy n="18" d="100"/>
        </p:scale>
        <p:origin x="1326" y="132"/>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9555163"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t" anchorCtr="0" compatLnSpc="1">
            <a:prstTxWarp prst="textNoShape">
              <a:avLst/>
            </a:prstTxWarp>
          </a:bodyPr>
          <a:lstStyle>
            <a:lvl1pPr defTabSz="3086100" eaLnBrk="1" hangingPunct="1">
              <a:defRPr sz="4100">
                <a:latin typeface="Times New Roman" charset="0"/>
              </a:defRPr>
            </a:lvl1pPr>
          </a:lstStyle>
          <a:p>
            <a:pPr>
              <a:defRPr/>
            </a:pPr>
            <a:endParaRPr lang="en-US"/>
          </a:p>
        </p:txBody>
      </p:sp>
      <p:sp>
        <p:nvSpPr>
          <p:cNvPr id="4099" name="Rectangle 3"/>
          <p:cNvSpPr>
            <a:spLocks noGrp="1" noChangeArrowheads="1"/>
          </p:cNvSpPr>
          <p:nvPr>
            <p:ph type="dt" sz="quarter" idx="1"/>
          </p:nvPr>
        </p:nvSpPr>
        <p:spPr bwMode="auto">
          <a:xfrm>
            <a:off x="12492038" y="0"/>
            <a:ext cx="9555162"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t" anchorCtr="0" compatLnSpc="1">
            <a:prstTxWarp prst="textNoShape">
              <a:avLst/>
            </a:prstTxWarp>
          </a:bodyPr>
          <a:lstStyle>
            <a:lvl1pPr algn="r" defTabSz="3086100" eaLnBrk="1" hangingPunct="1">
              <a:defRPr sz="4100">
                <a:latin typeface="Times New Roman" charset="0"/>
              </a:defRPr>
            </a:lvl1pPr>
          </a:lstStyle>
          <a:p>
            <a:pPr>
              <a:defRPr/>
            </a:pPr>
            <a:endParaRPr lang="en-US"/>
          </a:p>
        </p:txBody>
      </p:sp>
      <p:sp>
        <p:nvSpPr>
          <p:cNvPr id="4100" name="Rectangle 4"/>
          <p:cNvSpPr>
            <a:spLocks noGrp="1" noChangeArrowheads="1"/>
          </p:cNvSpPr>
          <p:nvPr>
            <p:ph type="ftr" sz="quarter" idx="2"/>
          </p:nvPr>
        </p:nvSpPr>
        <p:spPr bwMode="auto">
          <a:xfrm>
            <a:off x="0" y="30345063"/>
            <a:ext cx="9555163" cy="159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b" anchorCtr="0" compatLnSpc="1">
            <a:prstTxWarp prst="textNoShape">
              <a:avLst/>
            </a:prstTxWarp>
          </a:bodyPr>
          <a:lstStyle>
            <a:lvl1pPr defTabSz="3086100" eaLnBrk="1" hangingPunct="1">
              <a:defRPr sz="4100">
                <a:latin typeface="Times New Roman" charset="0"/>
              </a:defRPr>
            </a:lvl1pPr>
          </a:lstStyle>
          <a:p>
            <a:pPr>
              <a:defRPr/>
            </a:pPr>
            <a:endParaRPr lang="en-US"/>
          </a:p>
        </p:txBody>
      </p:sp>
      <p:sp>
        <p:nvSpPr>
          <p:cNvPr id="4101" name="Rectangle 5"/>
          <p:cNvSpPr>
            <a:spLocks noGrp="1" noChangeArrowheads="1"/>
          </p:cNvSpPr>
          <p:nvPr>
            <p:ph type="sldNum" sz="quarter" idx="3"/>
          </p:nvPr>
        </p:nvSpPr>
        <p:spPr bwMode="auto">
          <a:xfrm>
            <a:off x="12492038" y="30345063"/>
            <a:ext cx="9555162" cy="159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b" anchorCtr="0" compatLnSpc="1">
            <a:prstTxWarp prst="textNoShape">
              <a:avLst/>
            </a:prstTxWarp>
          </a:bodyPr>
          <a:lstStyle>
            <a:lvl1pPr algn="r" defTabSz="3086100" eaLnBrk="1" hangingPunct="1">
              <a:defRPr sz="4100" smtClean="0"/>
            </a:lvl1pPr>
          </a:lstStyle>
          <a:p>
            <a:pPr>
              <a:defRPr/>
            </a:pPr>
            <a:fld id="{24CA104D-6A04-403B-BC12-71E8135FF7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p:spPr>
        <p:txBody>
          <a:bodyPr/>
          <a:lstStyle/>
          <a:p>
            <a:r>
              <a:rPr lang="en-US"/>
              <a:t>Click to edit Master title style</a:t>
            </a:r>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7ADA69-388F-48AE-930A-05153721E94B}" type="slidenum">
              <a:rPr lang="en-US" altLang="en-US"/>
              <a:pPr>
                <a:defRPr/>
              </a:pPr>
              <a:t>‹#›</a:t>
            </a:fld>
            <a:endParaRPr lang="en-US" altLang="en-US"/>
          </a:p>
        </p:txBody>
      </p:sp>
    </p:spTree>
    <p:extLst>
      <p:ext uri="{BB962C8B-B14F-4D97-AF65-F5344CB8AC3E}">
        <p14:creationId xmlns:p14="http://schemas.microsoft.com/office/powerpoint/2010/main" val="332373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6DF2D-B759-415B-B24D-48553C0E643F}" type="slidenum">
              <a:rPr lang="en-US" altLang="en-US"/>
              <a:pPr>
                <a:defRPr/>
              </a:pPr>
              <a:t>‹#›</a:t>
            </a:fld>
            <a:endParaRPr lang="en-US" altLang="en-US"/>
          </a:p>
        </p:txBody>
      </p:sp>
    </p:spTree>
    <p:extLst>
      <p:ext uri="{BB962C8B-B14F-4D97-AF65-F5344CB8AC3E}">
        <p14:creationId xmlns:p14="http://schemas.microsoft.com/office/powerpoint/2010/main" val="378230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2925763"/>
            <a:ext cx="4662488"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2925763"/>
            <a:ext cx="13838237"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4284BB-B967-4336-A5F5-7FB3D628CD36}" type="slidenum">
              <a:rPr lang="en-US" altLang="en-US"/>
              <a:pPr>
                <a:defRPr/>
              </a:pPr>
              <a:t>‹#›</a:t>
            </a:fld>
            <a:endParaRPr lang="en-US" altLang="en-US"/>
          </a:p>
        </p:txBody>
      </p:sp>
    </p:spTree>
    <p:extLst>
      <p:ext uri="{BB962C8B-B14F-4D97-AF65-F5344CB8AC3E}">
        <p14:creationId xmlns:p14="http://schemas.microsoft.com/office/powerpoint/2010/main" val="44753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2925763"/>
            <a:ext cx="18653125" cy="5486400"/>
          </a:xfrm>
        </p:spPr>
        <p:txBody>
          <a:bodyPr/>
          <a:lstStyle/>
          <a:p>
            <a:r>
              <a:rPr lang="en-US"/>
              <a:t>Click to edit Master title style</a:t>
            </a:r>
          </a:p>
        </p:txBody>
      </p:sp>
      <p:sp>
        <p:nvSpPr>
          <p:cNvPr id="3" name="Text Placeholder 2"/>
          <p:cNvSpPr>
            <a:spLocks noGrp="1"/>
          </p:cNvSpPr>
          <p:nvPr>
            <p:ph type="body" sz="half" idx="1"/>
          </p:nvPr>
        </p:nvSpPr>
        <p:spPr>
          <a:xfrm>
            <a:off x="1646238" y="9509125"/>
            <a:ext cx="9250362" cy="19751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1049000" y="9509125"/>
            <a:ext cx="9250363" cy="9799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1049000" y="19461163"/>
            <a:ext cx="9250363" cy="9799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1ED1DF6-2C4E-4360-B9A6-2A21C34DDB08}" type="slidenum">
              <a:rPr lang="en-US" altLang="en-US"/>
              <a:pPr>
                <a:defRPr/>
              </a:pPr>
              <a:t>‹#›</a:t>
            </a:fld>
            <a:endParaRPr lang="en-US" altLang="en-US"/>
          </a:p>
        </p:txBody>
      </p:sp>
    </p:spTree>
    <p:extLst>
      <p:ext uri="{BB962C8B-B14F-4D97-AF65-F5344CB8AC3E}">
        <p14:creationId xmlns:p14="http://schemas.microsoft.com/office/powerpoint/2010/main" val="32716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0F2F52-F257-45BD-8C11-3C37EA606BC6}" type="slidenum">
              <a:rPr lang="en-US" altLang="en-US"/>
              <a:pPr>
                <a:defRPr/>
              </a:pPr>
              <a:t>‹#›</a:t>
            </a:fld>
            <a:endParaRPr lang="en-US" altLang="en-US"/>
          </a:p>
        </p:txBody>
      </p:sp>
    </p:spTree>
    <p:extLst>
      <p:ext uri="{BB962C8B-B14F-4D97-AF65-F5344CB8AC3E}">
        <p14:creationId xmlns:p14="http://schemas.microsoft.com/office/powerpoint/2010/main" val="162845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B2225E-02D3-4DD6-83E8-3ED0D4FCE500}" type="slidenum">
              <a:rPr lang="en-US" altLang="en-US"/>
              <a:pPr>
                <a:defRPr/>
              </a:pPr>
              <a:t>‹#›</a:t>
            </a:fld>
            <a:endParaRPr lang="en-US" altLang="en-US"/>
          </a:p>
        </p:txBody>
      </p:sp>
    </p:spTree>
    <p:extLst>
      <p:ext uri="{BB962C8B-B14F-4D97-AF65-F5344CB8AC3E}">
        <p14:creationId xmlns:p14="http://schemas.microsoft.com/office/powerpoint/2010/main" val="56339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9509125"/>
            <a:ext cx="925036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49000" y="9509125"/>
            <a:ext cx="925036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9AF27-A403-4CED-8F6A-5FF09D096DE4}" type="slidenum">
              <a:rPr lang="en-US" altLang="en-US"/>
              <a:pPr>
                <a:defRPr/>
              </a:pPr>
              <a:t>‹#›</a:t>
            </a:fld>
            <a:endParaRPr lang="en-US" altLang="en-US"/>
          </a:p>
        </p:txBody>
      </p:sp>
    </p:spTree>
    <p:extLst>
      <p:ext uri="{BB962C8B-B14F-4D97-AF65-F5344CB8AC3E}">
        <p14:creationId xmlns:p14="http://schemas.microsoft.com/office/powerpoint/2010/main" val="88402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35E41A-85B9-4648-A7DB-90503AA45AA5}" type="slidenum">
              <a:rPr lang="en-US" altLang="en-US"/>
              <a:pPr>
                <a:defRPr/>
              </a:pPr>
              <a:t>‹#›</a:t>
            </a:fld>
            <a:endParaRPr lang="en-US" altLang="en-US"/>
          </a:p>
        </p:txBody>
      </p:sp>
    </p:spTree>
    <p:extLst>
      <p:ext uri="{BB962C8B-B14F-4D97-AF65-F5344CB8AC3E}">
        <p14:creationId xmlns:p14="http://schemas.microsoft.com/office/powerpoint/2010/main" val="181440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4A3700-2599-421F-A457-43C6E150875F}" type="slidenum">
              <a:rPr lang="en-US" altLang="en-US"/>
              <a:pPr>
                <a:defRPr/>
              </a:pPr>
              <a:t>‹#›</a:t>
            </a:fld>
            <a:endParaRPr lang="en-US" altLang="en-US"/>
          </a:p>
        </p:txBody>
      </p:sp>
    </p:spTree>
    <p:extLst>
      <p:ext uri="{BB962C8B-B14F-4D97-AF65-F5344CB8AC3E}">
        <p14:creationId xmlns:p14="http://schemas.microsoft.com/office/powerpoint/2010/main" val="277550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9C927A8-B3D4-4661-936B-7FAAFF3C14D8}" type="slidenum">
              <a:rPr lang="en-US" altLang="en-US"/>
              <a:pPr>
                <a:defRPr/>
              </a:pPr>
              <a:t>‹#›</a:t>
            </a:fld>
            <a:endParaRPr lang="en-US" altLang="en-US"/>
          </a:p>
        </p:txBody>
      </p:sp>
    </p:spTree>
    <p:extLst>
      <p:ext uri="{BB962C8B-B14F-4D97-AF65-F5344CB8AC3E}">
        <p14:creationId xmlns:p14="http://schemas.microsoft.com/office/powerpoint/2010/main" val="423580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6EC3C7-ACA1-42B8-89F7-C9800236FEC1}" type="slidenum">
              <a:rPr lang="en-US" altLang="en-US"/>
              <a:pPr>
                <a:defRPr/>
              </a:pPr>
              <a:t>‹#›</a:t>
            </a:fld>
            <a:endParaRPr lang="en-US" altLang="en-US"/>
          </a:p>
        </p:txBody>
      </p:sp>
    </p:spTree>
    <p:extLst>
      <p:ext uri="{BB962C8B-B14F-4D97-AF65-F5344CB8AC3E}">
        <p14:creationId xmlns:p14="http://schemas.microsoft.com/office/powerpoint/2010/main" val="254112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C53F9C-097E-4631-A3AF-474C8DF95A98}" type="slidenum">
              <a:rPr lang="en-US" altLang="en-US"/>
              <a:pPr>
                <a:defRPr/>
              </a:pPr>
              <a:t>‹#›</a:t>
            </a:fld>
            <a:endParaRPr lang="en-US" altLang="en-US"/>
          </a:p>
        </p:txBody>
      </p:sp>
    </p:spTree>
    <p:extLst>
      <p:ext uri="{BB962C8B-B14F-4D97-AF65-F5344CB8AC3E}">
        <p14:creationId xmlns:p14="http://schemas.microsoft.com/office/powerpoint/2010/main" val="390313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2925763"/>
            <a:ext cx="1865312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646238" y="9509125"/>
            <a:ext cx="18653125" cy="1975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646238" y="29992638"/>
            <a:ext cx="457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lvl1pPr defTabSz="3135313" eaLnBrk="1" hangingPunct="1">
              <a:defRPr sz="48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7497763" y="29992638"/>
            <a:ext cx="6950075"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lvl1pPr algn="ctr" defTabSz="3135313" eaLnBrk="1" hangingPunct="1">
              <a:defRPr sz="48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15727363" y="29992638"/>
            <a:ext cx="457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lvl1pPr algn="r" defTabSz="3135313" eaLnBrk="1" hangingPunct="1">
              <a:defRPr sz="4800" smtClean="0"/>
            </a:lvl1pPr>
          </a:lstStyle>
          <a:p>
            <a:pPr>
              <a:defRPr/>
            </a:pPr>
            <a:fld id="{7543A25A-285C-4107-9CD5-8F4A1D3367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Times New Roman" charset="0"/>
        </a:defRPr>
      </a:lvl2pPr>
      <a:lvl3pPr algn="ctr" defTabSz="3135313" rtl="0" eaLnBrk="0" fontAlgn="base" hangingPunct="0">
        <a:spcBef>
          <a:spcPct val="0"/>
        </a:spcBef>
        <a:spcAft>
          <a:spcPct val="0"/>
        </a:spcAft>
        <a:defRPr sz="15100">
          <a:solidFill>
            <a:schemeClr val="tx2"/>
          </a:solidFill>
          <a:latin typeface="Times New Roman" charset="0"/>
        </a:defRPr>
      </a:lvl3pPr>
      <a:lvl4pPr algn="ctr" defTabSz="3135313" rtl="0" eaLnBrk="0" fontAlgn="base" hangingPunct="0">
        <a:spcBef>
          <a:spcPct val="0"/>
        </a:spcBef>
        <a:spcAft>
          <a:spcPct val="0"/>
        </a:spcAft>
        <a:defRPr sz="15100">
          <a:solidFill>
            <a:schemeClr val="tx2"/>
          </a:solidFill>
          <a:latin typeface="Times New Roman" charset="0"/>
        </a:defRPr>
      </a:lvl4pPr>
      <a:lvl5pPr algn="ctr" defTabSz="3135313" rtl="0" eaLnBrk="0" fontAlgn="base" hangingPunct="0">
        <a:spcBef>
          <a:spcPct val="0"/>
        </a:spcBef>
        <a:spcAft>
          <a:spcPct val="0"/>
        </a:spcAft>
        <a:defRPr sz="15100">
          <a:solidFill>
            <a:schemeClr val="tx2"/>
          </a:solidFill>
          <a:latin typeface="Times New Roman" charset="0"/>
        </a:defRPr>
      </a:lvl5pPr>
      <a:lvl6pPr marL="457200" algn="ctr" defTabSz="3135313" rtl="0" fontAlgn="base">
        <a:spcBef>
          <a:spcPct val="0"/>
        </a:spcBef>
        <a:spcAft>
          <a:spcPct val="0"/>
        </a:spcAft>
        <a:defRPr sz="15100">
          <a:solidFill>
            <a:schemeClr val="tx2"/>
          </a:solidFill>
          <a:latin typeface="Times New Roman" charset="0"/>
        </a:defRPr>
      </a:lvl6pPr>
      <a:lvl7pPr marL="914400" algn="ctr" defTabSz="3135313" rtl="0" fontAlgn="base">
        <a:spcBef>
          <a:spcPct val="0"/>
        </a:spcBef>
        <a:spcAft>
          <a:spcPct val="0"/>
        </a:spcAft>
        <a:defRPr sz="15100">
          <a:solidFill>
            <a:schemeClr val="tx2"/>
          </a:solidFill>
          <a:latin typeface="Times New Roman" charset="0"/>
        </a:defRPr>
      </a:lvl7pPr>
      <a:lvl8pPr marL="1371600" algn="ctr" defTabSz="3135313" rtl="0" fontAlgn="base">
        <a:spcBef>
          <a:spcPct val="0"/>
        </a:spcBef>
        <a:spcAft>
          <a:spcPct val="0"/>
        </a:spcAft>
        <a:defRPr sz="15100">
          <a:solidFill>
            <a:schemeClr val="tx2"/>
          </a:solidFill>
          <a:latin typeface="Times New Roman" charset="0"/>
        </a:defRPr>
      </a:lvl8pPr>
      <a:lvl9pPr marL="1828800" algn="ctr" defTabSz="3135313" rtl="0" fontAlgn="base">
        <a:spcBef>
          <a:spcPct val="0"/>
        </a:spcBef>
        <a:spcAft>
          <a:spcPct val="0"/>
        </a:spcAft>
        <a:defRPr sz="15100">
          <a:solidFill>
            <a:schemeClr val="tx2"/>
          </a:solidFill>
          <a:latin typeface="Times New Roman"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925762"/>
            <a:ext cx="18241963" cy="26258837"/>
          </a:xfrm>
        </p:spPr>
        <p:txBody>
          <a:bodyPr/>
          <a:lstStyle/>
          <a:p>
            <a:pPr algn="l"/>
            <a:r>
              <a:rPr lang="en-US" sz="7200" dirty="0"/>
              <a:t>If you choose to utilize this template, please follow these instructions:</a:t>
            </a:r>
            <a:br>
              <a:rPr lang="en-US" sz="7200" dirty="0"/>
            </a:br>
            <a:r>
              <a:rPr lang="en-US" sz="7200" dirty="0"/>
              <a:t> </a:t>
            </a:r>
            <a:br>
              <a:rPr lang="en-US" sz="7200" dirty="0"/>
            </a:br>
            <a:r>
              <a:rPr lang="en-US" sz="7200" dirty="0"/>
              <a:t>1.) Insert the appropriate information in the spaces provided on the next slide.</a:t>
            </a:r>
            <a:br>
              <a:rPr lang="en-US" sz="7200" dirty="0"/>
            </a:br>
            <a:br>
              <a:rPr lang="en-US" sz="7200" dirty="0"/>
            </a:br>
            <a:r>
              <a:rPr lang="en-US" sz="7200" dirty="0"/>
              <a:t>2.)  Include any graphs, charts, images, or other visuals that you feel would make your poster interesting to the viewer.  Please DO NOT change the size of the slide; it is set up to print a 24”x36” poster.  This is the ONLY acceptable poster size.</a:t>
            </a:r>
            <a:br>
              <a:rPr lang="en-US" sz="7200" dirty="0"/>
            </a:br>
            <a:br>
              <a:rPr lang="en-US" sz="7200" dirty="0"/>
            </a:br>
            <a:r>
              <a:rPr lang="en-US" sz="7200" dirty="0"/>
              <a:t>3.)  Delete this instructional slide before saving and uploading the file on the CRC website.</a:t>
            </a:r>
            <a:br>
              <a:rPr lang="en-US" sz="7200" dirty="0"/>
            </a:br>
            <a:br>
              <a:rPr lang="en-US" sz="7200" dirty="0"/>
            </a:br>
            <a:endParaRPr lang="en-US" sz="7200" dirty="0"/>
          </a:p>
        </p:txBody>
      </p:sp>
    </p:spTree>
    <p:extLst>
      <p:ext uri="{BB962C8B-B14F-4D97-AF65-F5344CB8AC3E}">
        <p14:creationId xmlns:p14="http://schemas.microsoft.com/office/powerpoint/2010/main" val="170217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46238" y="685800"/>
            <a:ext cx="18653125" cy="5486400"/>
          </a:xfrm>
        </p:spPr>
        <p:txBody>
          <a:bodyPr/>
          <a:lstStyle/>
          <a:p>
            <a:pPr eaLnBrk="1" hangingPunct="1"/>
            <a:r>
              <a:rPr lang="en-US" altLang="en-US" sz="11400"/>
              <a:t>FYAP Project </a:t>
            </a:r>
            <a:r>
              <a:rPr lang="en-US" altLang="en-US" sz="11400" dirty="0"/>
              <a:t>Title</a:t>
            </a:r>
          </a:p>
        </p:txBody>
      </p:sp>
      <p:sp>
        <p:nvSpPr>
          <p:cNvPr id="3075" name="Rectangle 3"/>
          <p:cNvSpPr>
            <a:spLocks noGrp="1" noChangeArrowheads="1"/>
          </p:cNvSpPr>
          <p:nvPr>
            <p:ph type="body" sz="half" idx="1"/>
          </p:nvPr>
        </p:nvSpPr>
        <p:spPr>
          <a:xfrm>
            <a:off x="1646238" y="5562600"/>
            <a:ext cx="9144000" cy="19751675"/>
          </a:xfrm>
        </p:spPr>
        <p:txBody>
          <a:bodyPr/>
          <a:lstStyle/>
          <a:p>
            <a:pPr eaLnBrk="1" hangingPunct="1"/>
            <a:r>
              <a:rPr lang="en-US" altLang="en-US" sz="8800"/>
              <a:t>Here you can put your hypothesis or thesis statement </a:t>
            </a:r>
          </a:p>
          <a:p>
            <a:pPr eaLnBrk="1" hangingPunct="1"/>
            <a:r>
              <a:rPr lang="en-US" altLang="en-US" sz="8800"/>
              <a:t>A summary of your results </a:t>
            </a:r>
          </a:p>
          <a:p>
            <a:pPr eaLnBrk="1" hangingPunct="1"/>
            <a:r>
              <a:rPr lang="en-US" altLang="en-US" sz="8800"/>
              <a:t>Any interesting findings that may introduce or support future research or creative activity.</a:t>
            </a:r>
          </a:p>
        </p:txBody>
      </p:sp>
      <p:sp>
        <p:nvSpPr>
          <p:cNvPr id="3076" name="Text Box 6"/>
          <p:cNvSpPr txBox="1">
            <a:spLocks noChangeArrowheads="1"/>
          </p:cNvSpPr>
          <p:nvPr/>
        </p:nvSpPr>
        <p:spPr bwMode="auto">
          <a:xfrm>
            <a:off x="11277600" y="6781800"/>
            <a:ext cx="8839200" cy="6808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1000">
                <a:solidFill>
                  <a:schemeClr val="tx1"/>
                </a:solidFill>
                <a:latin typeface="Times New Roman" panose="02020603050405020304" pitchFamily="18" charset="0"/>
              </a:defRPr>
            </a:lvl1pPr>
            <a:lvl2pPr marL="742950" indent="-285750">
              <a:spcBef>
                <a:spcPct val="20000"/>
              </a:spcBef>
              <a:buChar char="–"/>
              <a:defRPr sz="9600">
                <a:solidFill>
                  <a:schemeClr val="tx1"/>
                </a:solidFill>
                <a:latin typeface="Times New Roman" panose="02020603050405020304" pitchFamily="18" charset="0"/>
              </a:defRPr>
            </a:lvl2pPr>
            <a:lvl3pPr marL="1143000" indent="-228600">
              <a:spcBef>
                <a:spcPct val="20000"/>
              </a:spcBef>
              <a:buChar char="•"/>
              <a:defRPr sz="8200">
                <a:solidFill>
                  <a:schemeClr val="tx1"/>
                </a:solidFill>
                <a:latin typeface="Times New Roman" panose="02020603050405020304" pitchFamily="18" charset="0"/>
              </a:defRPr>
            </a:lvl3pPr>
            <a:lvl4pPr marL="1600200" indent="-228600">
              <a:spcBef>
                <a:spcPct val="20000"/>
              </a:spcBef>
              <a:buChar char="–"/>
              <a:defRPr sz="6900">
                <a:solidFill>
                  <a:schemeClr val="tx1"/>
                </a:solidFill>
                <a:latin typeface="Times New Roman" panose="02020603050405020304" pitchFamily="18" charset="0"/>
              </a:defRPr>
            </a:lvl4pPr>
            <a:lvl5pPr marL="2057400" indent="-228600">
              <a:spcBef>
                <a:spcPct val="20000"/>
              </a:spcBef>
              <a:buChar char="»"/>
              <a:defRPr sz="6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6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6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6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6900">
                <a:solidFill>
                  <a:schemeClr val="tx1"/>
                </a:solidFill>
                <a:latin typeface="Times New Roman" panose="02020603050405020304" pitchFamily="18" charset="0"/>
              </a:defRPr>
            </a:lvl9pPr>
          </a:lstStyle>
          <a:p>
            <a:pPr eaLnBrk="1" hangingPunct="1">
              <a:spcBef>
                <a:spcPct val="50000"/>
              </a:spcBef>
              <a:buFontTx/>
              <a:buNone/>
            </a:pPr>
            <a:r>
              <a:rPr lang="en-US" altLang="en-US" sz="8800"/>
              <a:t>This a great place to put supporting tables, graphs photos from your project results.</a:t>
            </a:r>
          </a:p>
        </p:txBody>
      </p:sp>
      <p:sp>
        <p:nvSpPr>
          <p:cNvPr id="3077" name="Text Box 7"/>
          <p:cNvSpPr txBox="1">
            <a:spLocks noChangeArrowheads="1"/>
          </p:cNvSpPr>
          <p:nvPr/>
        </p:nvSpPr>
        <p:spPr bwMode="auto">
          <a:xfrm>
            <a:off x="11582400" y="15773400"/>
            <a:ext cx="8305800" cy="66833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1000">
                <a:solidFill>
                  <a:schemeClr val="tx1"/>
                </a:solidFill>
                <a:latin typeface="Times New Roman" panose="02020603050405020304" pitchFamily="18" charset="0"/>
              </a:defRPr>
            </a:lvl1pPr>
            <a:lvl2pPr marL="742950" indent="-285750">
              <a:spcBef>
                <a:spcPct val="20000"/>
              </a:spcBef>
              <a:buChar char="–"/>
              <a:defRPr sz="9600">
                <a:solidFill>
                  <a:schemeClr val="tx1"/>
                </a:solidFill>
                <a:latin typeface="Times New Roman" panose="02020603050405020304" pitchFamily="18" charset="0"/>
              </a:defRPr>
            </a:lvl2pPr>
            <a:lvl3pPr marL="1143000" indent="-228600">
              <a:spcBef>
                <a:spcPct val="20000"/>
              </a:spcBef>
              <a:buChar char="•"/>
              <a:defRPr sz="8200">
                <a:solidFill>
                  <a:schemeClr val="tx1"/>
                </a:solidFill>
                <a:latin typeface="Times New Roman" panose="02020603050405020304" pitchFamily="18" charset="0"/>
              </a:defRPr>
            </a:lvl3pPr>
            <a:lvl4pPr marL="1600200" indent="-228600">
              <a:spcBef>
                <a:spcPct val="20000"/>
              </a:spcBef>
              <a:buChar char="–"/>
              <a:defRPr sz="6900">
                <a:solidFill>
                  <a:schemeClr val="tx1"/>
                </a:solidFill>
                <a:latin typeface="Times New Roman" panose="02020603050405020304" pitchFamily="18" charset="0"/>
              </a:defRPr>
            </a:lvl4pPr>
            <a:lvl5pPr marL="2057400" indent="-228600">
              <a:spcBef>
                <a:spcPct val="20000"/>
              </a:spcBef>
              <a:buChar char="»"/>
              <a:defRPr sz="6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6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6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6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6900">
                <a:solidFill>
                  <a:schemeClr val="tx1"/>
                </a:solidFill>
                <a:latin typeface="Times New Roman" panose="02020603050405020304" pitchFamily="18" charset="0"/>
              </a:defRPr>
            </a:lvl9pPr>
          </a:lstStyle>
          <a:p>
            <a:pPr eaLnBrk="1" hangingPunct="1">
              <a:spcBef>
                <a:spcPct val="50000"/>
              </a:spcBef>
              <a:buFontTx/>
              <a:buNone/>
            </a:pPr>
            <a:r>
              <a:rPr lang="en-US" altLang="en-US" sz="7200"/>
              <a:t>This is great place to put your next steps, outcomes and plans for the future of this research or creative activity.</a:t>
            </a:r>
          </a:p>
        </p:txBody>
      </p:sp>
      <p:sp>
        <p:nvSpPr>
          <p:cNvPr id="3078" name="Text Box 8"/>
          <p:cNvSpPr txBox="1">
            <a:spLocks noChangeArrowheads="1"/>
          </p:cNvSpPr>
          <p:nvPr/>
        </p:nvSpPr>
        <p:spPr bwMode="auto">
          <a:xfrm>
            <a:off x="2286000" y="24993600"/>
            <a:ext cx="17221200"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1000">
                <a:solidFill>
                  <a:schemeClr val="tx1"/>
                </a:solidFill>
                <a:latin typeface="Times New Roman" panose="02020603050405020304" pitchFamily="18" charset="0"/>
              </a:defRPr>
            </a:lvl1pPr>
            <a:lvl2pPr marL="742950" indent="-285750">
              <a:spcBef>
                <a:spcPct val="20000"/>
              </a:spcBef>
              <a:buChar char="–"/>
              <a:defRPr sz="9600">
                <a:solidFill>
                  <a:schemeClr val="tx1"/>
                </a:solidFill>
                <a:latin typeface="Times New Roman" panose="02020603050405020304" pitchFamily="18" charset="0"/>
              </a:defRPr>
            </a:lvl2pPr>
            <a:lvl3pPr marL="1143000" indent="-228600">
              <a:spcBef>
                <a:spcPct val="20000"/>
              </a:spcBef>
              <a:buChar char="•"/>
              <a:defRPr sz="8200">
                <a:solidFill>
                  <a:schemeClr val="tx1"/>
                </a:solidFill>
                <a:latin typeface="Times New Roman" panose="02020603050405020304" pitchFamily="18" charset="0"/>
              </a:defRPr>
            </a:lvl3pPr>
            <a:lvl4pPr marL="1600200" indent="-228600">
              <a:spcBef>
                <a:spcPct val="20000"/>
              </a:spcBef>
              <a:buChar char="–"/>
              <a:defRPr sz="6900">
                <a:solidFill>
                  <a:schemeClr val="tx1"/>
                </a:solidFill>
                <a:latin typeface="Times New Roman" panose="02020603050405020304" pitchFamily="18" charset="0"/>
              </a:defRPr>
            </a:lvl4pPr>
            <a:lvl5pPr marL="2057400" indent="-228600">
              <a:spcBef>
                <a:spcPct val="20000"/>
              </a:spcBef>
              <a:buChar char="»"/>
              <a:defRPr sz="6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6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6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6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6900">
                <a:solidFill>
                  <a:schemeClr val="tx1"/>
                </a:solidFill>
                <a:latin typeface="Times New Roman" panose="02020603050405020304" pitchFamily="18" charset="0"/>
              </a:defRPr>
            </a:lvl9pPr>
          </a:lstStyle>
          <a:p>
            <a:pPr algn="ctr" eaLnBrk="1" hangingPunct="1">
              <a:spcBef>
                <a:spcPct val="50000"/>
              </a:spcBef>
              <a:buFontTx/>
              <a:buNone/>
            </a:pPr>
            <a:r>
              <a:rPr lang="en-US" altLang="en-US" sz="7200"/>
              <a:t>Your contact information can go here.  So those interested in what you are doing can contact you.</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199</Words>
  <Application>Microsoft Office PowerPoint</Application>
  <PresentationFormat>Custom</PresentationFormat>
  <Paragraphs>8</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Times New Roman</vt:lpstr>
      <vt:lpstr>Default Design</vt:lpstr>
      <vt:lpstr>If you choose to utilize this template, please follow these instructions:   1.) Insert the appropriate information in the spaces provided on the next slide.  2.)  Include any graphs, charts, images, or other visuals that you feel would make your poster interesting to the viewer.  Please DO NOT change the size of the slide; it is set up to print a 24”x36” poster.  This is the ONLY acceptable poster size.  3.)  Delete this instructional slide before saving and uploading the file on the CRC website.  </vt:lpstr>
      <vt:lpstr>FYAP Project Title</vt:lpstr>
    </vt:vector>
  </TitlesOfParts>
  <Company>ISPA/FSU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FYAP Research Project Title</dc:title>
  <dc:creator>Laurie Molina</dc:creator>
  <cp:lastModifiedBy>Grace Adkison</cp:lastModifiedBy>
  <cp:revision>6</cp:revision>
  <dcterms:created xsi:type="dcterms:W3CDTF">2006-04-12T20:17:58Z</dcterms:created>
  <dcterms:modified xsi:type="dcterms:W3CDTF">2024-07-02T15:26:25Z</dcterms:modified>
</cp:coreProperties>
</file>